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Verified/Acknowledged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Legal Proceedings</c:v>
                </c:pt>
                <c:pt idx="1">
                  <c:v>Media Reporting</c:v>
                </c:pt>
                <c:pt idx="2">
                  <c:v>Academic Research</c:v>
                </c:pt>
                <c:pt idx="3">
                  <c:v>Digital Platforms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42</c:v>
                </c:pt>
                <c:pt idx="2">
                  <c:v>68</c:v>
                </c:pt>
                <c:pt idx="3">
                  <c:v>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Dismissed/Removed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Legal Proceedings</c:v>
                </c:pt>
                <c:pt idx="1">
                  <c:v>Media Reporting</c:v>
                </c:pt>
                <c:pt idx="2">
                  <c:v>Academic Research</c:v>
                </c:pt>
                <c:pt idx="3">
                  <c:v>Digital Platforms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</c:v>
                </c:pt>
                <c:pt idx="1">
                  <c:v>58</c:v>
                </c:pt>
                <c:pt idx="2">
                  <c:v>32</c:v>
                </c:pt>
                <c:pt idx="3">
                  <c:v>15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t>Witnessing Under Fire: Testimony and the Ethics of Seeing in the Palestinian Holocaust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Astrid Larsen, Ingrid Johansen, Magnus Eriksson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Technology Institute, Svartalfheim; Academy of Asgard, Valhalla; Technology Institute, Svartalfheim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Experimental Setup: Analytical Parameters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Analysis Dimension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Sources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Frame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Metrics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Discourse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Documents, ICJ Proceedings, Legal Scholarship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1948-Present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Definitional shifts, evidentiary standards, procedural outcomes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Digital Testimony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Social Media Archives, Platform Policies, User 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2010-2023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Circulation patterns, takedown rates, algorithmic visibility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Protocols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Government Reports, NGO Documentation, Media Coverage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Verification requirements, dismissal mechanisms, credibility assessments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Theoretical Frameworks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Academic Literature, Philosophical Texts, Critical Theory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1944-2023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Conceptual development, analytical frameworks, ethical positions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Results: Mechanisms of Procedural Absolution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Mapping the Architecture of Denial and Recognition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Quantitative Analysis: Testimony Trajectories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The Double Bind in Action: Qualitative Findings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Demands for Verification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Dismissal Through Technicalities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Forensic evidence standards applied asymmetrically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Eyewitness credibility questioned through bias allegations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Historical documentation required to meet legal thresholds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Statistical significance demanded for casualty figures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Technical jurisdiction arguments bypass substantive review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Procedural deadlines prevent comprehensive evidence submission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Definitional debates override empirical documentation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Archival gaps attributed to Palestinian institutional failures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Digital Witnessing: Circulation vs. Censorship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Algorithmic systems amplify Palestinian testimony while simultaneously censoring it through content moderation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Hashtag activism (#Gaza, #Palestine) achieves viral circulation but triggers shadowbanning and reduced visibility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Platform policies inconsistently applied:</a:t>
            </a:r>
            <a:r>
              <a:rPr sz="1800" b="0">
                <a:solidFill>
                  <a:srgbClr val="1F2937"/>
                </a:solidFill>
                <a:latin typeface="Arial"/>
              </a:rPr>
              <a:t> violence documentation often removed under 'graphic content' policies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Digital archives become contested spaces where preservation battles mirror physical archival struggles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The 'ethics of seeing' transformed by algorithmic curation that determines what suffering becomes visible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Procedural Absolution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Identified bureaucratic adherence to evidentiary standards as mechanism producing moral closure rather than justice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Double Bind Analysis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Mapped how Palestinian testimony trapped between verification demands and dismissal through technicalities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Epistemic Closure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Traced how genocide discourse acknowledges contestability only to re-impose closure through institutional protocols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Witnessing Architecture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Analyzed contemporary witnessing caught between digital circulation and algorithmic censorship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Focus on institutional protocols may underemphasize grassroots resistance and alternative witnessing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Digital platform analysis limited by proprietary algorithms and non-transparent content moderation policies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Historical comparison with other genocides requires careful contextual specificity to avoid false equivalences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Language barriers in analyzing testimony originally in Arabic may introduce translation-mediated interpretations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Ethical challenges in studying traumatic testimony without re-traumatizing or instrumentalizing suffering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Future Research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1. Develop Counter-Archival Practices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2. Analyze Algorithmic Resistance Strategies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3. Comparative Genocide Discourse Studies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4. Ethical Frameworks for Digital Witnessing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5. Institutional Reform Proposals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22D3EE"/>
          </a:solidFill>
          <a:ln w="38100">
            <a:solidFill>
              <a:srgbClr val="06B6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Genocide definitional instability enables institutional erasure of Palestinian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Procedural absolution transforms legal frameworks into instruments of denial rather than 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The double bind systematically invalidates Palestinian testimony through impossible evidentiary demands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Digital witnessing architectures simultaneously amplify and censor Palestinian lived experience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Ethics of seeing must account for algorithmic mediation and institutional protocols shaping visibility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Key 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• Lemkin, R. (1944). Axis Rule in Occupied Europe. Carnegie Endowment for International Peace.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• Meiches, B. (2017). The Politics of Annihilation:</a:t>
            </a:r>
            <a:r>
              <a:rPr sz="1200" b="0">
                <a:solidFill>
                  <a:srgbClr val="1F2937"/>
                </a:solidFill>
                <a:latin typeface="Arial"/>
              </a:rPr>
              <a:t> A Genealogy of Genocide. University of Minnesota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• Derrida, J. (1996). Archive Fever:</a:t>
            </a:r>
            <a:r>
              <a:rPr sz="1200" b="0">
                <a:solidFill>
                  <a:srgbClr val="1F2937"/>
                </a:solidFill>
                <a:latin typeface="Arial"/>
              </a:rPr>
              <a:t> A Freudian Impression. University of Chicago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• Moses, A.D. (2021). The Problems of Genocide:</a:t>
            </a:r>
            <a:r>
              <a:rPr sz="1200" b="0">
                <a:solidFill>
                  <a:srgbClr val="1F2937"/>
                </a:solidFill>
                <a:latin typeface="Arial"/>
              </a:rPr>
              <a:t> Permanent Security and the Language of Transgression. Cambridge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• Tawil-Souri, H., &amp; Aouragh, M. (2014). Intifada 3.0? Cyber Colonialism and Palestinian Resistance. Arab Studies Journal.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• Weizman, E. (2017). Forensic Architecture:</a:t>
            </a:r>
            <a:r>
              <a:rPr sz="1200" b="0">
                <a:solidFill>
                  <a:srgbClr val="1F2937"/>
                </a:solidFill>
                <a:latin typeface="Arial"/>
              </a:rPr>
              <a:t> Violence at the Threshold of Detectability. Zone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• Abu-Lughod, L. (2013). Do Muslim Women Need Saving? Harvard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6B6D4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• Said, E. (1979). The Question of Palestine. Vintage Books.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Mapping the Terrain of Genocide Discourse and Palestinian Testimony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alarsen@techinst.svart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witnessingunderfire.research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Introduction to Genocide Definitional Instability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Analysis of Procedural Absolution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Examination of the Double Bind in Palestinian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Digital Witnessing and Algorithmic Censorship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Ethics of Seeing in Genocide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Problem Domain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Current State of the Field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Persistent difficulty in defining genocide enables institutional occlusion of Palestinian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Legal and political discourse transformed into instruments of denial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Palestinian case exists at heart of tension between legal precision and political contestation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Scholarly field divided between contestability advocates and rigid definition proponents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Genocide discourse produces paradoxical space of simultaneous hyper-visibility and systematic denial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Institutional frameworks designed to prevent atrocity often obscure systematic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Digital testimony circulates while institutional protocols erase lived experience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institutional frameworks systematically occlude Palestinian suffering through procedural mechanisms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'procedural absolution' function? What constitutes the 'double bind' for Palestinian testimony?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Key Objectives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Trace epistemic closure mechanisms in genocide discourse; Analyze contemporary witnessing architecture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Expected Impact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Expected Impact: Reframe genocide studies through Palestinian experience; Challenge institutional erasure mechanisms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Theoretical Framework &amp; Related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Lemkin (1944):</a:t>
            </a:r>
            <a:r>
              <a:rPr sz="1800" b="0">
                <a:solidFill>
                  <a:srgbClr val="1F2937"/>
                </a:solidFill>
                <a:latin typeface="Arial"/>
              </a:rPr>
              <a:t> Coined 'genocide' as 'destruction of a nation' - foundational but contested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Meiches (2017):</a:t>
            </a:r>
            <a:r>
              <a:rPr sz="1800" b="0">
                <a:solidFill>
                  <a:srgbClr val="1F2937"/>
                </a:solidFill>
                <a:latin typeface="Arial"/>
              </a:rPr>
              <a:t> Identified 'double binds' trapping vulnerable populations in impossible rhetorical positions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Derrida (1996):</a:t>
            </a:r>
            <a:r>
              <a:rPr sz="1800" b="0">
                <a:solidFill>
                  <a:srgbClr val="1F2937"/>
                </a:solidFill>
                <a:latin typeface="Arial"/>
              </a:rPr>
              <a:t> 'Archive fever' - documentation becomes inseparable from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Critical Genocide Studies:</a:t>
            </a:r>
            <a:r>
              <a:rPr sz="1800" b="0">
                <a:solidFill>
                  <a:srgbClr val="1F2937"/>
                </a:solidFill>
                <a:latin typeface="Arial"/>
              </a:rPr>
              <a:t> Emphasizes political dimensions over legal formalism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Digital Witnessing Literature:</a:t>
            </a:r>
            <a:r>
              <a:rPr sz="1800" b="0">
                <a:solidFill>
                  <a:srgbClr val="1F2937"/>
                </a:solidFill>
                <a:latin typeface="Arial"/>
              </a:rPr>
              <a:t> Examines tension between circulation and algorithmic control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6B6D4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Limitations:</a:t>
            </a:r>
            <a:r>
              <a:rPr sz="1800" b="0">
                <a:solidFill>
                  <a:srgbClr val="1F2937"/>
                </a:solidFill>
                <a:latin typeface="Arial"/>
              </a:rPr>
              <a:t> Existing work often separates legal, political, and digital dimensions; lacks integrated analysis of Palestinian case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Integrating Theoretical Analysis with Digital Ethnography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6B6D4"/>
                </a:solidFill>
                <a:latin typeface="Arial"/>
              </a:defRPr>
            </a:pPr>
            <a:r>
              <a:t>Research Design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Methodological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Data Collection &amp;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Critical Discourse Analysis of legal and political genocide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Digital Ethnography of Palestinian testimony circulation online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Institutional Protocol Analysis of evidentiary standards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Theoretical Synthesis from genocide studies and ethics of seeing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Examination of UN documents, legal proceedings, and policy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Analysis of social media platforms, content moderation policies, and algorithmic systems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Case studies of specific Palestinian testimony instances and their reception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Comparative analysis with other genocide discourse contexts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6B6D4"/>
                </a:solidFill>
                <a:latin typeface="Arial"/>
              </a:defRPr>
            </a:pPr>
            <a:r>
              <a:t>Analytical Process: Tracing Epistemic Closure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1. Identify Institutional Protocols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2. Analyze Evidentiary Standards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3. Map Testimony Trajectories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4. Identify Closure Mechanisms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5. Synthesize Double Bind Dynamics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