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Civilian Casualties (thousands)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Months 1-6</c:v>
                </c:pt>
                <c:pt idx="1">
                  <c:v>Months 7-12</c:v>
                </c:pt>
                <c:pt idx="2">
                  <c:v>Months 13-18</c:v>
                </c:pt>
                <c:pt idx="3">
                  <c:v>Months 19-23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</c:v>
                </c:pt>
                <c:pt idx="1">
                  <c:v>12.5</c:v>
                </c:pt>
                <c:pt idx="2">
                  <c:v>10.8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Aid Delivery Index (normalized)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Months 1-6</c:v>
                </c:pt>
                <c:pt idx="1">
                  <c:v>Months 7-12</c:v>
                </c:pt>
                <c:pt idx="2">
                  <c:v>Months 13-18</c:v>
                </c:pt>
                <c:pt idx="3">
                  <c:v>Months 19-23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0.65</c:v>
                </c:pt>
                <c:pt idx="1">
                  <c:v>0.42</c:v>
                </c:pt>
                <c:pt idx="2">
                  <c:v>0.38</c:v>
                </c:pt>
                <c:pt idx="3">
                  <c:v>0.72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Testing - Witnessing Atrocity: Institutional Credibility, Moral Testimony, and Data Ethics in the Gaza Genocide Inquiry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Budi Santoso, Lina Abdullah, Nguyen Tran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Technology Institute, Champa; University of Angkor, Kemboja; Research Academy, Suvarnabhumi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Conclusions &amp; Future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0EA5E9"/>
          </a:solidFill>
          <a:ln w="3810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Institutional credibility in genocide documentation emerges through procedural rigor and multi-agency corroboration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Administrative moral witnessing framework effectively analyzes institutional navigation of moral urgency and procedural neutrality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Credibility assemblages integrate diverse evidentiary practices to produce authoritative accounts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Data ethics requires balancing sanitized bureaucratic representation with moral testimony of lived trauma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research@techinstitute.ch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github.com/atrocity-documentation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analysis of institutional documentation of mass atrocities in contested political environments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Genocide definition remains legally and politically contested, creating definitional instability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Palestinian context presents a paradox:</a:t>
            </a:r>
            <a:r>
              <a:rPr sz="1800" b="0">
                <a:solidFill>
                  <a:srgbClr val="1F2937"/>
                </a:solidFill>
                <a:latin typeface="Arial"/>
              </a:rPr>
              <a:t> systematic violence is hyper-visible yet perpetually deniable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United Nations Commission of Inquiry's 2025 report (UNCOI2025) represents a critical institutional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Scholarly discourse divided between emphasizing contestability vs. demanding rigid criteria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Palestinian experience occupies a liminal zone in international legal recognition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how definitional instability affects recognition of mass atrocities and creates credibility deficits for marginalized communities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Primary Objective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 how institutional actors navigate evidentiary challenges in documenting genocide within highly contested political environments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Key Research Questions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is institutional credibility constructed? How do institutions balance procedural neutrality with moral urgency? How is lived trauma transformed into bureaucratic data?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Expected Impact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 analytic framework for understanding institutional documentation practices in contested atrocity contexts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Methodology: Analytic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0EA5E9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Document Analysis: Systematic review of UNCOI2025 report and supporting documents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Concept Development: Formulation of 'administrative moral witnessing' framework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Integration: Mixed-methods analysis of quantitative humanitarian data and qualitative testimonial evidence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Assessment: Examination of procedural rigor, multi-agency corroboration, and methodological transparency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Framework Application: Testing analytic device against institutional documentation practices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284C7"/>
                </a:solidFill>
              </a:defRPr>
            </a:pPr>
            <a:r>
              <a:t>Administrative Moral Witnessing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Introduces novel analytic framework for analyzing institutional navigation of procedural neutrality and moral urgency in atrocity documentation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Credibility Mechanisms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institutional credibility emerges through procedural rigor, multi-agency corroboration, and methodological transparency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Evidentiary Integration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Analyzes how diverse evidentiary practices create 'credibility assemblages' that collectively produce authoritative accounts of violence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Data Transformation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Examines how institutional mechanisms transform lived trauma into sanitized bureaucratic data while maintaining epistemic authority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Experimental Setup &amp; Data Sources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Type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Metrics</a:t>
                      </a:r>
                    </a:p>
                  </a:txBody>
                  <a:tcPr>
                    <a:solidFill>
                      <a:srgbClr val="0284C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Commission of Inquiry 2025 Report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Primary Institutional Document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determinations, methodology, evidentiary standards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 Mortality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 Health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23-month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 casualties, cause of death, demographic breakdown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UNOSAT Satellite Imagery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Geospatial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Continuous monitoring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destruction patterns, displacement tracking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IPC Famine Determinations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Food Security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Quarterly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Nutritional status, food availability, coping strategies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Multi-Agency Testimonials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Evidence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Witness accounts, survivor narratives, expert testimony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Key Results: Quantitative Findings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284C7"/>
                </a:solidFill>
                <a:latin typeface="Arial"/>
              </a:defRPr>
            </a:pPr>
            <a:r>
              <a:t>Results Discussion &amp; Limitations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EA5E9"/>
                </a:solidFill>
              </a:defRPr>
            </a:pPr>
            <a:r>
              <a:t>Key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369A1"/>
                </a:solidFill>
              </a:defRPr>
            </a:pPr>
            <a:r>
              <a:t>Limitations &amp; Challenges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Strong negative correlation between aid delivery and mortality rates (r = -0.83)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Systematic infrastructure destruction patterns provided empirical foundation for genocide determination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Integration of satellite imagery, mortality data, and famine assessments created robust evidentiary network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Methodological innovation in cross-agency data corroboration withstood political contestation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Analysis limited to UN Commission of Inquiry's 2025 report only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Focuses specifically on Palestinian/Gaza context - limited generalizability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Relies on institutional documentation within highly contested political environments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Potential institutional biases in data collection and reporting methods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