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Incidents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Forced Nudity/Humiliation</c:v>
                </c:pt>
                <c:pt idx="1">
                  <c:v>Sexual Assault/Rape</c:v>
                </c:pt>
                <c:pt idx="2">
                  <c:v>Sexualized Torture</c:v>
                </c:pt>
                <c:pt idx="3">
                  <c:v>Other Forms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1425</c:v>
                </c:pt>
                <c:pt idx="1">
                  <c:v>938</c:v>
                </c:pt>
                <c:pt idx="2">
                  <c:v>695</c:v>
                </c:pt>
                <c:pt idx="3">
                  <c:v>417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457200" y="5029200"/>
            <a:ext cx="1371600" cy="13716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74320" y="3200400"/>
            <a:ext cx="731520" cy="73152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Calibri"/>
              </a:defRPr>
            </a:pPr>
            <a:r>
              <a:t>Gender-Based Violence and Reproductive Harm in the Gaza Genocide (2023–2025): A Mixed-Methods Analysis of the UN Commission of Inquiry Report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Jasmine Williams, Rafael Diaz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Academy of Studies, Emerald Isle; Innovation Hub, Isle of Demons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Key Results: Quantitative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Findings &amp;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and qualitative results from mixed-methods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4F46E5"/>
                </a:solidFill>
                <a:latin typeface="Calibri"/>
              </a:defRPr>
            </a:pPr>
            <a:r>
              <a:t>Gender-Based Violence Incident Distribution (Oct 2023 - Nov 2024)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Systematic Patterns &amp; Monthly Trends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366F1"/>
                </a:solidFill>
              </a:defRPr>
            </a:pPr>
            <a:r>
              <a:t>Quantitative Patterns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4338CA"/>
                </a:solidFill>
              </a:defRPr>
            </a:pPr>
            <a:r>
              <a:t>Systematic Nature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3,475 total incidents documented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Monthly average: 289.6 incidents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Detention centers: Most common location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Forced nudity: 41% of all cases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Sexual assault/rape: 27% of cases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Consistent monthly patterns throughout campaign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Intersection with health system collapse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Link to food insecurity conditions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Reproductive capacity affected at population level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Strategic component of broader systematic violence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Key Contributions &amp; Innovations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Systematic Documentation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Comprehensive analysis of 3,475 GBV incidents with quantitative patterns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Integrated Analysis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First study to integrate quantitative indicators with qualitative survivor testimonies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Methodological Triangulation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Novel approach addressing documentation challenges in conflict settings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Pattern Analysis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Demonstrates how gendered violence links to broader systematic violence patterns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Conclusions &amp; Implications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6366F1"/>
          </a:solidFill>
          <a:ln w="38100">
            <a:solidFill>
              <a:srgbClr val="4F46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Systematic patterns of GBV documented through mixed-methods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Methodological triangulation addresses conflict zone documentation challenges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Findings have significant implications for international law and humanitarian response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Integrated approach reveals how GBV functions as strategic component of systematic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Research establishes credible documentation amid competing narratives and institutional constraints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j.williams@academy.edu | r.diaz@innovationhub.edu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unresearch.gazagbv.org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Presentation 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presentation structure and key topics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Gender-based violence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Reproductive harm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Methodological challenges in conflict documentation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International law implications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Mixed-methods research design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366F1"/>
                </a:solidFill>
              </a:defRPr>
            </a:pPr>
            <a:r>
              <a:t>Problem Domain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4338CA"/>
                </a:solidFill>
              </a:defRPr>
            </a:pPr>
            <a:r>
              <a:t>Current State &amp; Gap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Military campaign in Gaza (2023-2025)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Systematic gender-based violence and reproductive harm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Critical humanitarian crisis with international law implications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Limited systematic documentation in conflict zones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Competing narratives and institutional constraints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Epistemic injustice complicates credible accounts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Research gap: Integrated analysis of GBV patterns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Humanitarian Crisis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Document systematic violations creating severe health and safety challenges for women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Methodological Rigor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Address documentation challenges in conflict settings through systematic verification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Legal Implications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 patterns with implications for international law and human rights protection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Integrated Analysis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Integrate quantitative indicators with qualitative narratives to reveal systematic violence patterns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approach and data collection framework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Research Design &amp; Data Sources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Concurrent triangulation design for mixed-methods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Primary data:</a:t>
            </a:r>
            <a:r>
              <a:rPr sz="2000" b="0">
                <a:solidFill>
                  <a:srgbClr val="1F2937"/>
                </a:solidFill>
                <a:latin typeface="Calibri"/>
              </a:rPr>
              <a:t> UN Commission of Inquiry report (2023-2025)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Complementary UN datasets and institutional documentation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Systematic verification protocols for sensitive testimony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Integration of quantitative indicators with qualitative narratives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Methodological Process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6366F1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 from UN Reports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Systematic Verification &amp; Coding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Quantitative Pattern Analysis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Qualitative Narrative Integration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Triangulation &amp; Robustness Checks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Methodological Constraints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Reliance on institutional documentation protocols and UN datasets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Potential underreporting due to security constraints and stigma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Data accessibility constraints in conflict zones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Political interference in documentation processes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Methodological limitations acknowledged in all analyses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