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Companies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Sheet1!$A$2:$A$8</c:f>
              <c:strCache>
                <c:ptCount val="7"/>
                <c:pt idx="0">
                  <c:v>Cloud &amp; AI Services</c:v>
                </c:pt>
                <c:pt idx="1">
                  <c:v>Cybersecurity</c:v>
                </c:pt>
                <c:pt idx="2">
                  <c:v>Surveillance &amp; Biometrics</c:v>
                </c:pt>
                <c:pt idx="3">
                  <c:v>Hardware / Chipsets</c:v>
                </c:pt>
                <c:pt idx="4">
                  <c:v>FinTech / Payment</c:v>
                </c:pt>
                <c:pt idx="5">
                  <c:v>Telecom / SatCom</c:v>
                </c:pt>
                <c:pt idx="6">
                  <c:v>Other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41</c:v>
                </c:pt>
                <c:pt idx="1">
                  <c:v>33</c:v>
                </c:pt>
                <c:pt idx="2">
                  <c:v>24</c:v>
                </c:pt>
                <c:pt idx="3">
                  <c:v>19</c:v>
                </c:pt>
                <c:pt idx="4">
                  <c:v>18</c:v>
                </c:pt>
                <c:pt idx="5">
                  <c:v>14</c:v>
                </c:pt>
                <c:pt idx="6">
                  <c:v>48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Percentage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Sheet1!$A$2:$A$8</c:f>
              <c:strCache>
                <c:ptCount val="7"/>
                <c:pt idx="0">
                  <c:v>Cloud &amp; AI Services</c:v>
                </c:pt>
                <c:pt idx="1">
                  <c:v>Cybersecurity</c:v>
                </c:pt>
                <c:pt idx="2">
                  <c:v>Surveillance &amp; Biometrics</c:v>
                </c:pt>
                <c:pt idx="3">
                  <c:v>Hardware / Chipsets</c:v>
                </c:pt>
                <c:pt idx="4">
                  <c:v>FinTech / Payment</c:v>
                </c:pt>
                <c:pt idx="5">
                  <c:v>Telecom / SatCom</c:v>
                </c:pt>
                <c:pt idx="6">
                  <c:v>Other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20.8</c:v>
                </c:pt>
                <c:pt idx="1">
                  <c:v>16.8</c:v>
                </c:pt>
                <c:pt idx="2">
                  <c:v>12.2</c:v>
                </c:pt>
                <c:pt idx="3">
                  <c:v>9.6</c:v>
                </c:pt>
                <c:pt idx="4">
                  <c:v>9.1</c:v>
                </c:pt>
                <c:pt idx="5">
                  <c:v>7.1</c:v>
                </c:pt>
                <c:pt idx="6">
                  <c:v>24.4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Distribution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Israel</c:v>
                </c:pt>
                <c:pt idx="1">
                  <c:v>United States</c:v>
                </c:pt>
                <c:pt idx="2">
                  <c:v>Europe (EU/UK)</c:v>
                </c:pt>
                <c:pt idx="3">
                  <c:v>Asia-Pacific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59.4</c:v>
                </c:pt>
                <c:pt idx="1">
                  <c:v>20.8</c:v>
                </c:pt>
                <c:pt idx="2">
                  <c:v>11.7</c:v>
                </c:pt>
                <c:pt idx="3">
                  <c:v>5.1</c:v>
                </c:pt>
                <c:pt idx="4">
                  <c:v>3.0</c:v>
                </c:pt>
              </c:numCache>
            </c:numRef>
          </c:val>
        </c:ser>
      </c:pieChart>
    </c:plotArea>
    <c:legend>
      <c:legendPos val="tr"/>
      <c:overlay val="0"/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"/>
            <a:ext cx="91440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457200"/>
            <a:ext cx="137160" cy="640080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0" y="457200"/>
            <a:ext cx="457200" cy="13716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Arial"/>
              </a:defRPr>
            </a:pPr>
            <a:r>
              <a:t>Corporate Complicity and Digital Accountability in the Infrastructure of Occupation: A Mixed-Methods Analysis of the Tech for Palestine Boycott Dataset (2023 – 2025)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Boris Petrov, Natasha Sokolov</a:t>
            </a:r>
          </a:p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Institute of Sciences, Belovodye; Imperial University, Kitezh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Detailed Methodology - Part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Validation through cross-referencing with Amnesty International (2023) and Human Rights Watch (2024) reports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Quality assurance through inter-coder reliability checks on qualitative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Methodological contribution:</a:t>
            </a:r>
            <a:r>
              <a:rPr sz="1800" b="0">
                <a:solidFill>
                  <a:srgbClr val="1F2937"/>
                </a:solidFill>
                <a:latin typeface="Arial"/>
              </a:rPr>
              <a:t> Systematic application to emergent human rights documentation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Addresses competing narratives of technological neutrality versus foreseeable misuse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Examines how digital platforms enable new forms of moral witnessing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Algorithm Design &amp; Quantitative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Descriptive statistics including frequency distributions and cross-tabulations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Correlation analysis using Spearman's rho to assess monotonic relationships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Variables analyzed:</a:t>
            </a:r>
            <a:r>
              <a:rPr sz="1800" b="0">
                <a:solidFill>
                  <a:srgbClr val="1F2937"/>
                </a:solidFill>
                <a:latin typeface="Arial"/>
              </a:rPr>
              <a:t> Risk scores, NGO mentions, settlement database flags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Statistical software used for accuracy and reproducibility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All analyses performed on the documented 197 companies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Experimental Setup &amp; Constraints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Aspect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Specification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Limitations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Dataset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Tech for Palestine boycott dataset (197 companies)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Limited to publicly documented cases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Timeframe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2023-2025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Evolving landscape may change findings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Data Sources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Open-source documentation, civil society reports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Information asymmetries from corporate opacity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Analysis Scope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Sectoral, geographic, discursive patterns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Cannot assess all potential complicity cases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Validation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Cross-referenced with NGO reports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Relies on accuracy of source documentation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and qualitative results from mixed-methods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Key Results - Sectoral Distribution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Key Results - Geographic Distribution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Key Results - Risk Analysis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Region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Count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Percentage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Mean Risk Score (1-5)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Israel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117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59.4%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4.7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United States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20.8%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4.0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Europe (EU/UK)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11.7%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3.6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Asia-Pacific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5.1%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3.5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Other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3.0%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047857"/>
                </a:solidFill>
                <a:latin typeface="Arial"/>
              </a:defRPr>
            </a:pPr>
            <a:r>
              <a:t>Case Studies: Corporate Involvement Patterns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Cloud &amp; AI Services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41 companies (20.8%) provide infrastructure supporting military operations and AI-assisted targeting systems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Cybersecurity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33 companies (16.8%) develop systems for surveillance and population management in occupied territories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Surveillance &amp; Biometrics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24 companies (12.2%) create technologies for biometric identification and movement restriction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047857"/>
                </a:solidFill>
                <a:latin typeface="Arial"/>
              </a:defRPr>
            </a:pPr>
            <a:r>
              <a:t>Qualitative Analysis: Discursive Patterns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Corporate Neutrality Narratives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Activist Accountability Demands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Technology as neutral tool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Compliance with local laws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Separation of commercial and political spheres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Innovation as inherently beneficial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Foreseeable misuse of technology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Due diligence obligations under international law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Corporate responsibility in conflict zones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Digital platforms as accountability mechanisms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Results Discussion &amp; Interpretation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Cloud and AI services represent largest sector (20.8%), indicating central role of digital infrastructure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Israeli-headquartered companies show highest mean risk scores (4.7), suggesting proximity correlates with involvement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Corporate communications frequently deploy neutrality narratives contrasting with activist demands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Digital platforms enable new forms of moral witnessing in contexts of institutional blockage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Patterns reveal systematic integration of technology companies into occupation infrastructure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Overview of research structure and key areas of investigation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Replicable Framework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Develops systematic framework for analyzing civil society documentation of corporate involvement in conflict zones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Empirical Evidence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Provides empirical evidence of sectoral and geographic patterns in technology company involvement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Digital Accountability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Demonstrates how digital platforms enable new forms of moral witnessing and accountability practices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Methodological Innovation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Systematically applies mixed-methods analysis to an emergent form of human rights documentation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Limitations &amp;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Analysis limited to Tech for Palestine dataset (197 companies) - not exhaustive of all potential complicity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Relies on open-source documentation subject to information asymmetries from corporate opacity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Proprietary systems and corporate secrecy limit full assessment of technology applications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Evolving technological landscape may change patterns beyond study timeframe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Methodological challenges in quantifying qualitative aspects of corporate complicity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Future Work &amp; Research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Expand analysis to include supply chain relationships and subcontractor networks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Develop automated monitoring systems for tracking corporate involvement in real-time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Comparative analysis with other conflict zones and occupation contexts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Investigate legal frameworks for holding technology companies accountable under international law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Study effectiveness of different accountability mechanisms (boycotts, divestment, shareholder activism)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10B981"/>
          </a:solidFill>
          <a:ln w="38100">
            <a:solidFill>
              <a:srgbClr val="0478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Digital technologies are systematically integrated into occupation infrastructure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Corporate complicity follows identifiable sectoral and geographic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Neutrality narratives contrast with foreseeable misuse of technology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Civil society documentation enables new forms of digital accountability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Mixed-methods analysis provides robust framework for human rights research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References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47857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Amnesty International. (2023). Digital Occupation:</a:t>
            </a:r>
            <a:r>
              <a:rPr sz="1200" b="0">
                <a:solidFill>
                  <a:srgbClr val="1F2937"/>
                </a:solidFill>
                <a:latin typeface="Arial"/>
              </a:rPr>
              <a:t> Israel's Use of Technology in the Occupied Palestinian Territories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47857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Human Rights Watch. (2024). Automated Apartheid:</a:t>
            </a:r>
            <a:r>
              <a:rPr sz="1200" b="0">
                <a:solidFill>
                  <a:srgbClr val="1F2937"/>
                </a:solidFill>
                <a:latin typeface="Arial"/>
              </a:rPr>
              <a:t> AI and Surveillance in Palestine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47857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OHCHR. (2025). Business and Human Rights in Conflict-Affected Areas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47857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Ruggie, J. (2011). Guiding Principles on Business and Human Rights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47857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Tech for Palestine. (2025). Boycott Dataset Documentation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047857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Additional references available in full research paper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b.petrov@institute.bv n.sokolov@imperial.kz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sciences.bv/digital-accountability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Corporate complicity in Israeli occupation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Digital technologies enabling structural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Mixed-methods analysis of boycott dataset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Corporate accountability frameworks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Civil society documentation practices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Digital technologies have transformed mechanisms of military control and civilian resistance in Palestine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Israeli military operations increasingly utilize AI for targeting, biometric surveillance, and cloud infrastructure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These systems contribute to structural violence affecting Palestinian daily life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The Tech for Palestine boycott dataset documents 197 technology companies involved in this infrastructure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Research addresses gaps in traditional corporate accountability through mixed-methods analysis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Urgent Imperative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Corporate accountability is a moral and legal imperative given documented human rights violations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Research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is corporate complicity identified? What patterns exist in accountability discourse? How do institutional frameworks influence civil society?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Expected Impact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Develop replicable framework for analyzing corporate involvement in conflict zones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0B981"/>
                </a:solidFill>
              </a:defRPr>
            </a:pPr>
            <a:r>
              <a:t>Previous Approaches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65F46"/>
                </a:solidFill>
              </a:defRPr>
            </a:pPr>
            <a:r>
              <a:t>Limitations &amp; Our Contribution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Traditional human rights documentation focuses on state actors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Corporate accountability research often examines direct violations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International law frameworks (Ruggie Principles, OHCHR guidelines)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Technology ethics literature discusses neutrality vs. misuse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Limited systematic analysis of digital infrastructure complicity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Gap in mixed-methods analysis of civil society datasets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Our work integrates quantitative patterns with qualitative discourse analysis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Focus on emergent forms of human rights documentation in digital age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design integrating quantitative and qualitative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Research Design &amp; Approach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Mixed-methods design combining quantitative and qualitative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Primary data source:</a:t>
            </a:r>
            <a:r>
              <a:rPr sz="1800" b="0">
                <a:solidFill>
                  <a:srgbClr val="1F2937"/>
                </a:solidFill>
                <a:latin typeface="Arial"/>
              </a:rPr>
              <a:t> Tech for Palestine boycott dataset (197 companies, 2023-2025)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Systematic documentation of companies involved in or enabling infrastructures of control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Integration of open-source documentation and civil society reporting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Addresses information asymmetries from proprietary systems and corporate opacity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Detailed Methodology - Part 1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713232"/>
          </a:xfrm>
          <a:prstGeom prst="rect">
            <a:avLst/>
          </a:prstGeom>
          <a:solidFill>
            <a:srgbClr val="10B981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Data Collection: Tech for Palestine dataset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2084832"/>
            <a:ext cx="0" cy="36576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450592"/>
            <a:ext cx="2286000" cy="713232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Quantitative Coding: Sector, region, risk scores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3163824"/>
            <a:ext cx="0" cy="36576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529584"/>
            <a:ext cx="2286000" cy="713232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Qualitative Analysis: Corporate communications, activist discourse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4242816"/>
            <a:ext cx="0" cy="36576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608576"/>
            <a:ext cx="2286000" cy="713232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Integration: Mixed-methods triangulation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5321808"/>
            <a:ext cx="0" cy="36576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5687568"/>
            <a:ext cx="2286000" cy="713232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Validation: Cross-referencing with NGO reports, settlement databases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