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Count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Civilian Fatalities</c:v>
                </c:pt>
                <c:pt idx="1">
                  <c:v>Child Fatalities</c:v>
                </c:pt>
                <c:pt idx="2">
                  <c:v>Total Injuries</c:v>
                </c:pt>
                <c:pt idx="3">
                  <c:v>Child Injuries</c:v>
                </c:pt>
                <c:pt idx="4">
                  <c:v>Settler Attacks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742</c:v>
                </c:pt>
                <c:pt idx="1">
                  <c:v>150</c:v>
                </c:pt>
                <c:pt idx="2">
                  <c:v>6980</c:v>
                </c:pt>
                <c:pt idx="3">
                  <c:v>1245</c:v>
                </c:pt>
                <c:pt idx="4">
                  <c:v>2035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Mean Monthly Fatalities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Q4 2023</c:v>
                </c:pt>
                <c:pt idx="1">
                  <c:v>Q1 2024</c:v>
                </c:pt>
                <c:pt idx="2">
                  <c:v>Q2 2024</c:v>
                </c:pt>
                <c:pt idx="3">
                  <c:v>Q3 2024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</c:v>
                </c:pt>
                <c:pt idx="1">
                  <c:v>62</c:v>
                </c:pt>
                <c:pt idx="2">
                  <c:v>70</c:v>
                </c:pt>
                <c:pt idx="3">
                  <c:v>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Change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Q4 2023</c:v>
                </c:pt>
                <c:pt idx="1">
                  <c:v>Q1 2024</c:v>
                </c:pt>
                <c:pt idx="2">
                  <c:v>Q2 2024</c:v>
                </c:pt>
                <c:pt idx="3">
                  <c:v>Q3 2024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37.8</c:v>
                </c:pt>
                <c:pt idx="2">
                  <c:v>12.9</c:v>
                </c:pt>
                <c:pt idx="3">
                  <c:v>40.0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Lethal Governance: Civilian Mortality and Settler Violence in the West Bank and East Jerusalem (2023–2025)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Magnus Eriksson, Astrid Larsen, Freya Andersen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Research Center, Jotunheim; Technology Institute, Svartalfheim; Institute of Northern Studies, Midgard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Data Collection &amp; Validation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5334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Source Identification (GSC2025, UN OCHA)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1905000"/>
            <a:ext cx="0" cy="36576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270760"/>
            <a:ext cx="2286000" cy="53340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Extraction &amp; Cleaning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2804160"/>
            <a:ext cx="0" cy="36576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169920"/>
            <a:ext cx="2286000" cy="53340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Multi-source Verification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3703320"/>
            <a:ext cx="0" cy="36576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069080"/>
            <a:ext cx="2286000" cy="53340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Temporal Alignment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4602480"/>
            <a:ext cx="0" cy="36576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968240"/>
            <a:ext cx="2286000" cy="53340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Quality Assurance Checks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800600" y="5501640"/>
            <a:ext cx="0" cy="36576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7600" y="5867400"/>
            <a:ext cx="2286000" cy="53340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Methodological Transparency Documentation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Temporal scope adjusted to reflect actual data availability (Oct 2023-Oct 2024)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Data collection faces challenges from complex historical narratives and social trauma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Institutional constraints in occupied territories limit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Findings are associational rather than causal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Interpretations limited by geopolitical and documentation constraints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Potential biases addressed through methodological transparency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Experimental Setup &amp; Data Sources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Category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Source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Verification Method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Civilian Fatalities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Good Shepherd Collective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2023-Oct 2024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Multi-source triangulation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Settler Attacks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OCHA archives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2023-Oct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Cross-referencing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Injury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GSC2025 dataset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2023-Oct 2024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Field verification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Child Casualties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Multiple 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2023-Oct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Community validation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Geographic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Spatial mapping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2023-Oct 2024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Location verification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Quantitative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Systematic analysis of civilian casualties and settler violence patterns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3A8A"/>
                </a:solidFill>
                <a:latin typeface="Calibri"/>
              </a:defRPr>
            </a:pPr>
            <a:r>
              <a:t>Summary Statistics (October 2023 - October 2024)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Daily Violence Trends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Variable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Daily Average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90-day Average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Trend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Total Killed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742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1.03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0.31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↑ Increasing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Children Killed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↑ Increasing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Total Injured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6,980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9.69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5.42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↑ Increasing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Children Injured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1,245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↑ Increasing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Settler Attacks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2,035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2.83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2.51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↑ Increasing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Monthly Fatalities Distribution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Violence Correlation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Strong correlation between settler attacks and civilian fatalities (r = 0.79)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High correlation between settler attacks and injuries (r = 0.81)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Interconnected patterns suggest systematic rather than isolated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Correlation coefficients indicate coordinated or mutually reinforcing violence types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Statistical significance confirmed through robustness checks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Associational relationships highlight structural nature of violence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Geographic Patterns of Violence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Violence concentrated in specific high-conflict zones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Settler attacks show geographic clustering near settlements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Civilian fatalities distributed across multiple regions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Injury patterns correlate with military operation locations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Child casualties disproportionately affect residential areas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Spatial analysis reveals systematic targeting patterns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Qualitative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Qualitative Insights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Themes of credibility, moral witnessing, and epistemic resistance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analysis of civilian casualties and settler violence in occupied Palestinian territories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3A8A"/>
                </a:solidFill>
                <a:latin typeface="Calibri"/>
              </a:defRPr>
            </a:pPr>
            <a:r>
              <a:t>Credibility Construction Under Occupation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Credibility emerges through community verification processes, not institutional validation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Sustained documentation efforts function as epistemic resistance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Data collection constitutes ethical testimony and moral witnessing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Palestinian communities maintain epistemic resilience despite structural barriers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Field testimonies reveal adaptive strategies for documentation under siege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Credibility established through multi-layered verification networks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Themes from Field Testimonies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Communication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Strategies for information sharing under communication restrictions and surveillance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Legitimacy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Construction of data legitimacy through community consensus and cross-verification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Moral Witnessing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Documentation as ethical obligation and resistance to epistemic erasure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🧠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Epistemic Resilience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Community knowledge preservation despite systematic marginalization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Data Collection Challenges &amp; Solutions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Challenges Encountered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Community Solutions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Institutional constraints limiting access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Communication restrictions and surveillance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Social trauma affecting documentation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Geopolitical pressures on data dissemination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Marginalization in international discourse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Multi-source triangulation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Community verification networks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Adaptive documentation strategies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Epistemic resilience practices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Alternative credibility construction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Discussion &amp; Interpretation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Quantitative patterns reveal systematic rather than isolated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Correlation analysis suggests interconnected violence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Qualitative findings demonstrate epistemic injustice in knowledge production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Community-based documentation functions as moral witnessing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Credibility constructed through sustained verification practices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Findings challenge traditional institutional validation paradigms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Theoretical Implications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B82F6"/>
                </a:solidFill>
              </a:defRPr>
            </a:pPr>
            <a:r>
              <a:t>Epistemic Injustice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Humanitarian Documentation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Confirms Fricker's theory of testimonial injustice in conflict zones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Demonstrates hermeneutical injustice in casualty reporting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Reveals structural barriers to knowledge production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Shows adaptive strategies for epistemic resistance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Highlights marginalized community knowledge systems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Documents moral witnessing as ethical practice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Reveals challenges in conflict zone documentation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Demonstrates community-based verification efficacy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Highlights limitations of institutional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Shows resilience in humanitarian data collection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Key Contributions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Comprehensive Documentation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Analysis of 742 civilian fatalities, 150 child fatalities, 6,980 injuries, and 2,035 settler attacks from October 2023 to October 2024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Methodological Innovation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Mixed-methods concurrent-triangulation design combining quantitative trends with qualitative themes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Credibility Construction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how credibility emerges through community-based verification rather than institutional validation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Pattern Analysis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Reveals correlation coefficients (0.79 between settler attacks and fatalities; 0.81 between settler attacks and injuries)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Limitations &amp; Methodological Constraints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Temporal scope limited to available data (October 2023-October 2024)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Associational rather than causal interpretations due to conflict complexity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Data collection challenges from geopolitical constraints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Potential underreporting in certain violence categories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Reliance on community documentation with varying resources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Interpretation limited by researcher positionality and access constraints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temporal analysis beyond 2024 as data becomes available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Comparative analysis with other conflict documentation frameworks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Investigation of data dissemination challenges in international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Study of epistemic trust construction in different conflict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Development of enhanced methodological frameworks for conflict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Examination of digital technologies in community-based verification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3B82F6"/>
          </a:solidFill>
          <a:ln w="3810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Systematic patterns of violence revealed through mixed-methods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Credibility constructed through community verification, not institutional validation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Documentation functions as moral witnessing and epistemic resistance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Strong correlations indicate interconnected violence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Methodological transparency crucial for conflict zone research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Creswell, J. W. (2018). Research Design:</a:t>
            </a:r>
            <a:r>
              <a:rPr sz="1400" b="0">
                <a:solidFill>
                  <a:srgbClr val="1F2937"/>
                </a:solidFill>
                <a:latin typeface="Calibri"/>
              </a:rPr>
              <a:t> Qualitative, Quantitative, and Mixed Methods Approaches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Fricker, M. (2007). Epistemic Injustice:</a:t>
            </a:r>
            <a:r>
              <a:rPr sz="1400" b="0">
                <a:solidFill>
                  <a:srgbClr val="1F2937"/>
                </a:solidFill>
                <a:latin typeface="Calibri"/>
              </a:rPr>
              <a:t> Power and the Ethics of Knowing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Margalit, A. (2002). The Ethics of Memory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Zelizer, B. (2021). On the Shelf Life of Democracy in Journalism Scholarship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Good Shepherd Collective (2025). Documentation of Violence in Occupied Palestinian Territories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UN OCHA (2023-2024). Protection of Civilians Reports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Medina, J. (2013). The Epistemology of Resistance:</a:t>
            </a:r>
            <a:r>
              <a:rPr sz="1400" b="0">
                <a:solidFill>
                  <a:srgbClr val="1F2937"/>
                </a:solidFill>
                <a:latin typeface="Calibri"/>
              </a:rPr>
              <a:t> Gender and Racial Oppression, Epistemic Injustice, and Resistant Imaginations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the humanitarian crisis and data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using mixed-methods concurrent-triangulation design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Quantitative analysis of civilian casualties and settler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Qualitative analysis of credibility, moral witnessing, and epistemic resistance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Discussion of findings within epistemic injustice and humanitarian documentation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 for Your Attention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research@jotunheim.edu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github.com/conflict-documentation-westbank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000" b="0">
                <a:solidFill>
                  <a:srgbClr val="1F2937"/>
                </a:solidFill>
                <a:latin typeface="Calibri"/>
              </a:rPr>
              <a:t> Escalating violence in West Bank and East Jerusalem since October 2023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Prolonged occupation with asymmetric power relations creating humanitarian crisis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Marginalization of Palestinian perspectives in international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Systematic undermining of traditional institutional validations for casualty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Context: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Complex historical narratives and social trauma complicating documentation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Humanitarian Crisis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Document escalating violence resulting in substantial civilian casualties under occupation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Credibility Construction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Investigate how credible data emerges when institutional validations are undermined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Epistemic Justice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Address epistemic injustice where Palestinian perspectives are systematically marginalized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Pattern Analysis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Analyze systematic patterns of violence through rigorous mixed-methods approach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concurrent-triangulation design combining quantitative and qualitative approaches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Research Design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Data Collection from Good Shepherd Collective (GSC2025)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Multi-source Triangulation with UN OCHA archives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Quantitative Analysis of Violence Patterns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Qualitative Analysis of Field Testimonies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Concurrent Integration &amp; Validation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Methodological Details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Mixed-methods concurrent-triangulation design (Creswell, 2018)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Temporal scope:</a:t>
            </a:r>
            <a:r>
              <a:rPr sz="2000" b="0">
                <a:solidFill>
                  <a:srgbClr val="1F2937"/>
                </a:solidFill>
                <a:latin typeface="Calibri"/>
              </a:rPr>
              <a:t> October 2023 to October 2024 (12-month period)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source:</a:t>
            </a:r>
            <a:r>
              <a:rPr sz="2000" b="0">
                <a:solidFill>
                  <a:srgbClr val="1F2937"/>
                </a:solidFill>
                <a:latin typeface="Calibri"/>
              </a:rPr>
              <a:t> Good Shepherd Collective dataset derived from UN OCHA archives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Verification: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Multi-source triangulation for data validation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Theoretical frameworks:</a:t>
            </a:r>
            <a:r>
              <a:rPr sz="2000" b="0">
                <a:solidFill>
                  <a:srgbClr val="1F2937"/>
                </a:solidFill>
                <a:latin typeface="Calibri"/>
              </a:rPr>
              <a:t> Epistemic injustice (Fricker, 2007) and moral witnessing (Margalit, 2002; Zelizer, 2021)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Methodological Details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B82F6"/>
                </a:solidFill>
              </a:defRPr>
            </a:pPr>
            <a:r>
              <a:t>Quantitative Component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Qualitative Component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Analysis of 742 civilian fatalities and 2,035 settler attacks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Trend analysis with daily and monthly distributions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Geographic mapping of violence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Correlation analysis between different violence types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Robustness checks with confidence intervals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Examination of communication and legitimacy themes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Analysis of moral witnessing practices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Study of epistemic resilience in Palestinian communities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Investigation of credibility construction processes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Documentation of data collection challenges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