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Families Reached (Flour)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Oct 2023-Jan 2025 (Conflict)</c:v>
                </c:pt>
                <c:pt idx="1">
                  <c:v>Mar-Apr 2025 (Ceasefire Window)</c:v>
                </c:pt>
                <c:pt idx="2">
                  <c:v>Pre-Conflict Baseline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388000</c:v>
                </c:pt>
                <c:pt idx="1">
                  <c:v>88000</c:v>
                </c:pt>
                <c:pt idx="2">
                  <c:v>950000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Individuals Served (Food Parcels)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Oct 2023-Jan 2025 (Conflict)</c:v>
                </c:pt>
                <c:pt idx="1">
                  <c:v>Mar-Apr 2025 (Ceasefire Window)</c:v>
                </c:pt>
                <c:pt idx="2">
                  <c:v>Pre-Conflict Baseline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1700000</c:v>
                </c:pt>
                <c:pt idx="1">
                  <c:v>420000</c:v>
                </c:pt>
                <c:pt idx="2">
                  <c:v>2200000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47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57200"/>
            <a:ext cx="91440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" y="457200"/>
            <a:ext cx="137160" cy="640080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0" y="457200"/>
            <a:ext cx="457200" cy="13716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Arial"/>
              </a:defRPr>
            </a:pPr>
            <a:r>
              <a:t>Food Security Under Siege: Mixed-Methods Evidence from UNRWA Situation Report and Corroborating UN Sources (Oct 2023–Aug 2025)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Karim Aziz, Omar Khalil, Noor Ibrahim, Amir Al-Rashid</a:t>
            </a:r>
          </a:p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Research Center, Alamut; Academy of Studies, Qaf Mountains; Institute of Sciences, Ubar; Innovation Hub, Shaddad's Palace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Analytical Framework &amp; Algorithm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Employed concurrent triangulation to integrate quantitative and qualitative evidence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Algorithm focuses on pattern identification in food access erosion across temporal phases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Includes robustness checks through temporal consistency analysis across reporting periods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Validation through institutional concordance among multiple UN sources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Legal framework alignment analysis with ICJ provisional measures and international law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Experimental Setup &amp; Evaluation Metrics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Metric Category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Specific Metrics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Source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Food Assistance Coverage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Families reached, Individuals served, Distribution rounds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UNRWA Operational Reports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Temporal Patterns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Monthly/quarterly trends, Ceasefire vs. conflict periods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Time-series analysis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Institutional Concordance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Agreement levels across UN agencies, Narrative consistency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Qualitative document analysis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Legal Compliance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Alignment with ICJ measures, International law frameworks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ICJ documents &amp; legal analysis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47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Results: Overview of Findings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Key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Systematic evidence of food access erosion and institutional credibility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47857"/>
                </a:solidFill>
                <a:latin typeface="Arial"/>
              </a:defRPr>
            </a:pPr>
            <a:r>
              <a:t>Quantitative Patterns of Food Distribution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Systematic Food Access Erosion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Documented progressive narrowing of operational windows for aid delivery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Sequential depletion of food stocks across the Gaza Strip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Food parcel distributions served ~1.7M people with two-week rations (designed for families of five)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Ceasefire window (Mar-Apr 2025) saw only partial recovery:</a:t>
            </a:r>
            <a:r>
              <a:rPr sz="1800" b="0">
                <a:solidFill>
                  <a:srgbClr val="1F2937"/>
                </a:solidFill>
                <a:latin typeface="Arial"/>
              </a:rPr>
              <a:t> 88,000 families received flour bags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Represents only a fraction of pre-conflict coverage levels, confirming systematic deprivation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47857"/>
                </a:solidFill>
                <a:latin typeface="Arial"/>
              </a:defRPr>
            </a:pPr>
            <a:r>
              <a:t>Credibility Construction in Humanitarian Reporting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0B981"/>
                </a:solidFill>
              </a:defRPr>
            </a:pPr>
            <a:r>
              <a:t>How Credibility is Established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65F46"/>
                </a:solidFill>
              </a:defRPr>
            </a:pPr>
            <a:r>
              <a:t>Challenges to Credibility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Measurement continuity across distribution rounds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Institutional concordance among multiple UN agencies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Temporal consistency in reporting patterns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Alignment with technical famine determination frameworks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Competing institutional narratives from different stakeholders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Politicization of humanitarian access and reporting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Operational constraints limiting data collection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Security challenges affecting verification processes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Legal Framework Analysis &amp; ICJ Measures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Findings align with International Court of Justice provisional measures addressing humanitarian access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Documented conditions-of-life risks correspond to ICJ's concerns about genocide prevention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Evidence shows persistent non-compliance with ICJ orders (ICJ2024a, ICJ2024b, ICJ2024c)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Systematic deprivation patterns meet thresholds for violations of international humanitarian law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Connects food security evidence to legal accountability frameworks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Methodological Innovation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Integrates quantitative UNRWA operational data with qualitative evidence using concurrent triangulation mixed-methods design.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Empirical Documentation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Documents systematic patterns of food access erosion and connects them to technical famine determinations and international legal frameworks.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Credibility Analysis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Examines how UN agencies establish credibility in food-security reporting under siege conditions through measurement continuity and institutional concordance.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Legal Implications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Analyzes the impact of communicative and contextual factors on trust in humanitarian measurements within international law contexts.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Limitations &amp; Future Research Directions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Current Limitations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Future Work &amp; Extensions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Reliance on institutional data subject to potential biases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Operational constraints during conflict affected data granularity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Projected data for 2024-2025 introduces assumptions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Security challenges limited ground verification opportunities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Further exploration of epistemic justice and humanitarian law connections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Recommendations for improving measurement continuity in conflict environments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Investigation into enhancing compliance with international legal frameworks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Development of standardized credibility metrics for humanitarian reporting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Conclusions &amp; Implications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10B981"/>
          </a:solidFill>
          <a:ln w="38100">
            <a:solidFill>
              <a:srgbClr val="0478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47857"/>
                </a:solidFill>
              </a:rPr>
              <a:t>■  </a:t>
            </a:r>
            <a:r>
              <a:rPr sz="2000">
                <a:solidFill>
                  <a:srgbClr val="FFFFFF"/>
                </a:solidFill>
              </a:rPr>
              <a:t>Systematic food access erosion in Gaza aligns with technical famine thresholds and violates international law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47857"/>
                </a:solidFill>
              </a:rPr>
              <a:t>■  </a:t>
            </a:r>
            <a:r>
              <a:rPr sz="2000">
                <a:solidFill>
                  <a:srgbClr val="FFFFFF"/>
                </a:solidFill>
              </a:rPr>
              <a:t>Credibility in humanitarian reporting develops through measurement continuity and institutional concordance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47857"/>
                </a:solidFill>
              </a:rPr>
              <a:t>■  </a:t>
            </a:r>
            <a:r>
              <a:rPr sz="2000">
                <a:solidFill>
                  <a:srgbClr val="FFFFFF"/>
                </a:solidFill>
              </a:rPr>
              <a:t>Mixed-methods triangulation provides robust evidence amid competing narratives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47857"/>
                </a:solidFill>
              </a:rPr>
              <a:t>■  </a:t>
            </a:r>
            <a:r>
              <a:rPr sz="2000">
                <a:solidFill>
                  <a:srgbClr val="FFFFFF"/>
                </a:solidFill>
              </a:rPr>
              <a:t>Findings have direct implications for legal accountability and humanitarian policy reform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47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Roadmap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Overview of the research structure and key discussion points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47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research@alamutcenter.edu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github.com/foodsecurity-gaza-study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Introduction to the food security crisis in Gaza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Methodology of mixed-methods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Results on food access erosion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Conclusion on credibility and legal implications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Discussion of contributions and future directions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47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Crisis Context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Understanding the humanitarian emergency in Gaza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47857"/>
                </a:solidFill>
                <a:latin typeface="Arial"/>
              </a:defRPr>
            </a:pPr>
            <a:r>
              <a:t>The Gaza Food Security Crisis (Oct 2023–Aug 2025)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Critical humanitarian emergency with direct implications for civilian survival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Period characterized by sustained hostilities and severe restrictions on humanitarian access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Systematic deprivation of essential food supplies for millions of Palestinians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UNRWA documentation reveals sequential depletion of food stocks and narrowing operational windows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Engages fundamental questions of human rights, international law, and operational limitations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Primary Motivation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Address the critical gap in credible evidence amid competing institutional narratives and geopolitical constraints on aid delivery in Gaza.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Key Objective 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Document systematic patterns of food access erosion and connect them to technical famine determinations.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Key Objective 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Examine how UN agencies establish credibility in food-security reporting under siege conditions.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Key Objective 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Analyze findings within international legal frameworks, including ICJ provisional measures on humanitarian access.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47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Design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The mixed-methods approach to evidence triangulation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47857"/>
                </a:solidFill>
                <a:latin typeface="Arial"/>
              </a:defRPr>
            </a:pPr>
            <a:r>
              <a:t>Concurrent Triangulation Mixed-Methods Design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10B981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Quantitative Data Collection (UNRWA Operational Reports)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Qualitative Evidence Gathering (Multiple UN Agency Documents)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Integration &amp; Triangulation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Robustness Checks &amp; Validation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Analysis Against Legal Frameworks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Data Sources &amp; Constraints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0B981"/>
                </a:solidFill>
              </a:defRPr>
            </a:pPr>
            <a:r>
              <a:t>Primary Data Sources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65F46"/>
                </a:solidFill>
              </a:defRPr>
            </a:pPr>
            <a:r>
              <a:t>Key Constraints &amp; Assumptions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UNRWA situation reports (Oct 2023–Aug 2025)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Qualitative evidence from multiple UN agencies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International Court of Justice (ICJ) legal documents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Operational data on food distribution coverage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Data subject to institutional biases or access limitations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Operational constraints and security challenges affected data collection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Study period includes projected data (future assumptions)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Reliance on official communications during active conflict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