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Phase 3 (Crisis)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Gaza</c:v>
                </c:pt>
                <c:pt idx="1">
                  <c:v>Khan Younis</c:v>
                </c:pt>
                <c:pt idx="2">
                  <c:v>Deir al-Balah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Phase 4 (Emergency)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Gaza</c:v>
                </c:pt>
                <c:pt idx="1">
                  <c:v>Khan Younis</c:v>
                </c:pt>
                <c:pt idx="2">
                  <c:v>Deir al-Balah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50</c:v>
                </c:pt>
                <c:pt idx="1">
                  <c:v>60</c:v>
                </c:pt>
                <c:pt idx="2">
                  <c:v>55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Phase 5 (Catastrophe)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Gaza</c:v>
                </c:pt>
                <c:pt idx="1">
                  <c:v>Khan Younis</c:v>
                </c:pt>
                <c:pt idx="2">
                  <c:v>Deir al-Balah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25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Phase 3 (Crisis)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Gaza</c:v>
                </c:pt>
                <c:pt idx="1">
                  <c:v>Khan Younis</c:v>
                </c:pt>
                <c:pt idx="2">
                  <c:v>Deir al-Balah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Phase 4 (Emergency)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Gaza</c:v>
                </c:pt>
                <c:pt idx="1">
                  <c:v>Khan Younis</c:v>
                </c:pt>
                <c:pt idx="2">
                  <c:v>Deir al-Balah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55</c:v>
                </c:pt>
                <c:pt idx="1">
                  <c:v>60</c:v>
                </c:pt>
                <c:pt idx="2">
                  <c:v>60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Phase 5 (Catastrophe)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Gaza</c:v>
                </c:pt>
                <c:pt idx="1">
                  <c:v>Khan Younis</c:v>
                </c:pt>
                <c:pt idx="2">
                  <c:v>Deir al-Balah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Calibri"/>
              </a:defRPr>
            </a:pPr>
            <a:r>
              <a:t>Metrics of Survival: Quantifying Famine and Resilience in Occupied Palestine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Astrid Larsen, Magnus Eriksson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Academy of Asgard, Valhalla; Technology Institute, Svartalfheim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Data Collection Context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Occurs amid siege conditions, restricted mobility, and communications blackouts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Statistical Limitations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Small number of spatial units precludes meaningful inferential statistics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Projection Nature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Data for August-September 2025 are projections rather than measurements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Analytical Approach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Descriptive analysis with focus on communicative and ethical dimensions of data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Analytical Process Flow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914400" cy="640080"/>
          </a:xfrm>
          <a:prstGeom prst="rect">
            <a:avLst/>
          </a:prstGeom>
          <a:solidFill>
            <a:srgbClr val="FF8B8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IPC Data Acquisition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28800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94560" y="1828800"/>
            <a:ext cx="914400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Phase Classification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108960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74720" y="1828800"/>
            <a:ext cx="914400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Spatial Distribution Mapping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54879" y="1828800"/>
            <a:ext cx="914400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Temporal Projection Assessment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69279" y="2148840"/>
            <a:ext cx="365761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35040" y="1828800"/>
            <a:ext cx="914400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Credibility Framework Application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9440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315200" y="1828800"/>
            <a:ext cx="914400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Ethical Implications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Experimental Setup &amp; Evaluation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Dataset Component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Population Coverage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Type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Current Phase Distribution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July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1,979,219 individuals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Measured Estimates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Projected Phase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Aug-Sep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Same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Scenario Projections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Governorate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Both periods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937,604 individuals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District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Khan Younis Governorate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Both periods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559,300 individuals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District Analysis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Deir al-Balah Governorate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Both periods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482,315 individuals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District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findings and their interpretation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Current Phase Distribution (July 2025)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Key Finding: Total Population Inclusion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All three governorates show 100% of population in Phase 3 or worse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No population segments remain in Phase 2 (Stressed) or Phase 1 (Minimal)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Phase 4 (Emergency) represents majority in all districts (50-60%)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Phase 5 (Catastrophe) affects 20-30% of population across governorates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Complete statistical saturation redefines crisis as normative condition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Minor spatial variance indicates systemic rather than localized crisis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F6B6B"/>
                </a:solidFill>
                <a:latin typeface="Calibri"/>
              </a:defRPr>
            </a:pPr>
            <a:r>
              <a:t>Projected Phase Distribution (Aug-Sep 2025)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Projection Analysis &amp; Temporal Trends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July 2025 (Current)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Aug-Sep 2025 (Projected)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Phase 5: 20-30% of population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Phase 4: 50-60% majority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Phase 3: 20% residual buffer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Total crisis saturation established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Phase 5: Increases by 5-10 percentage points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Phase 4: Remains dominant category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Phase 3: Halved from 20% to 10%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Accelerating degradation despite interventions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Qualitative Insights &amp;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Numerical outcomes function as communicative acts and ethical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Projection tables serve as anticipatory testimony—future-tense warnings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Reductions in Phase 3 imply progression to higher severity rather than recovery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inertia:</a:t>
            </a:r>
            <a:r>
              <a:rPr sz="2200" b="0">
                <a:solidFill>
                  <a:srgbClr val="1F2937"/>
                </a:solidFill>
                <a:latin typeface="Calibri"/>
              </a:rPr>
              <a:t> once populations cross Phase 4 threshold, reversion is improbable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Data depicts system where famine is measured, narrated, and morally negotiated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Statistical representations bear ethical weight beyond administrative function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F6B6B"/>
                </a:solidFill>
                <a:latin typeface="Calibri"/>
              </a:defRPr>
            </a:pPr>
            <a:r>
              <a:t>Discussion: Credibility &amp; Ethical Implications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their broader 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structured overview of the research on famine quantification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F6B6B"/>
                </a:solidFill>
                <a:latin typeface="Calibri"/>
              </a:defRPr>
            </a:pPr>
            <a:r>
              <a:t>Credibility Production in Numerical Representation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8B8B"/>
                </a:solidFill>
              </a:defRPr>
            </a:pPr>
            <a:r>
              <a:t>Credibility Foundations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85A5A"/>
                </a:solidFill>
              </a:defRPr>
            </a:pPr>
            <a:r>
              <a:t>Ethical Mediation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Emerges from cross-agency triangulation (FAO, WFP, OCHA)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Methodological transparency establishes trust despite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Political endorsement not required for technical credibility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Verification constraints imposed by blockades acknowledged but overcome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Statistical representations render moral claims legible to bureaucratic systems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Quantification mediates humanitarian response in constrained environments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Legibility may obscure human realities underlying numbers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Complete saturation constitutes technical finding and communicative act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IPC Dataset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Comprehensive analysis of 2025 data with current and projected food insecurity phases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Quantification Mediation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Examination of how quantification mediates humanitarian response in constrained environments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Credibility Production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Demonstration of credibility production in numerical famine representation despite verification constraints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Ethical Responsibility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Investigation of how statistical artifacts mediate ethical responsibility in humanitarian governance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Limitations &amp; Research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Small spatial unit count precludes inferential statistical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Projection data inherently uncertain despite consensus methodology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Data collection constraints limit ground truth verification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Historical and geopolitical complexities shape both reality and measurement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Diplomatic sensitivities influence famine classification and response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Constrained communicative field where data bears multiple ethical weights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FF8B8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Longitudinal Analysis of Crisis Trajectories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Comparative Studies with Other Blockaded Regions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Methodological Innovations for Constrained Data Collection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Ethical Frameworks for Humanitarian Quantification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Policy Impact Assessment of IPC Classifications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Integration of Qualitative Testimonies with Quantitative Data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F8B8B"/>
          </a:solidFill>
          <a:ln w="381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F6B6B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Complete saturation of crisis phases redefines scarcity as structural condition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F6B6B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IPC data functions as both administrative tool and ethical testimony under blockade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F6B6B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Credibility in famine metrics emerges from methodological transparency, not political endorsement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F6B6B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Statistical representations mediate humanitarian responsibility while potentially obscuring human realities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F6B6B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Projected deterioration indicates systemic failure despite ongoing humanitarian operations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alarsen@asgaard.edu, meriksson@techsvartalf.edu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github.com/humanitarianmetrics/palestine-famine-2025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to famine metrics in humanitarian crises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of IPC data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Results interpretation of food insecurity phases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of credibility and ethical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Conclusions and future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Understanding the humanitarian crisis in occupied Palestine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of Integrated Food Security Phase Classification (IPC) dataset for Palestine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Focus on acute food insecurity in Gaza Strip governorates (July 2025 current estimates)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Examination of projected scenarios for August-September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Study addresses period of severe humanitarian crisis affecting over 2 million individuals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Complete statistical saturation of crisis phases across all analyzed districts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Scarcity redefined as structural condition rather than temporary emergency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Addresses systematic food deprivation under blockade conditions where scarcity becomes structural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 famine metrics capture humanitarian distress in prolonged occupation contexts?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Understanding how quantification mediates humanitarian response in constrained environments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Humanitarian Significance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Documentation of unprecedented food insecurity affecting entire population segments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8B8B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85A5A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IPC classification system developed through multi-agency collaboration (FAO, WFP, OCHA)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Standardized phases translate lived hunger into administrative categories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Historical famine metrics focus on temporary emergencies rather than structural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Traditional humanitarian assessment methods assume baseline data availability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Existing methods struggle with data collection amid siege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adaptation to contexts of prolonged occupation and systemic constraint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Our work examines credibility production despite verification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We analyze how statistical artifacts mediate ethical responsibility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Focus on complete saturation of crisis phases as new humanitarian paradigm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Approach to analyzing IPC data under constrained conditions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of IPC Technical Working Group consensus data (IPC 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Current classification for July 2025 and projected outlook for August-September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Focus on Gaza Strip governorates:</a:t>
            </a:r>
            <a:r>
              <a:rPr sz="2200" b="0">
                <a:solidFill>
                  <a:srgbClr val="1F2937"/>
                </a:solidFill>
                <a:latin typeface="Calibri"/>
              </a:rPr>
              <a:t> Gaza, Khan Younis, Deir al-Balah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Multi-agency data triangulation approach for credibility establishment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Methodological transparency as foundation for trust in constrained environments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Data represents most up-to-date technical consensus available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