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Male Employment</c:v>
                </c:pt>
                <c:pt idx="1">
                  <c:v>Female Employment</c:v>
                </c:pt>
                <c:pt idx="2">
                  <c:v>Male Unemployment</c:v>
                </c:pt>
                <c:pt idx="3">
                  <c:v>Female Unemployment</c:v>
                </c:pt>
                <c:pt idx="4">
                  <c:v>Women Out of Labor Force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73.1</c:v>
                </c:pt>
                <c:pt idx="1">
                  <c:v>31.6</c:v>
                </c:pt>
                <c:pt idx="2">
                  <c:v>19.4</c:v>
                </c:pt>
                <c:pt idx="3">
                  <c:v>38.4</c:v>
                </c:pt>
                <c:pt idx="4">
                  <c:v>30.0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"/>
            <a:ext cx="91440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457200"/>
            <a:ext cx="137160" cy="640080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200" cy="13716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Arial"/>
              </a:defRPr>
            </a:pPr>
            <a:r>
              <a:t>Postcolonial Labor Metrics: Quantifying Inequality and Resilience in Occupied Palestine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Layla Hassan, Noor Ibrahim, Karim Aziz, Zara Mansour</a:t>
            </a:r>
          </a:p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Research Center, Alamut; Institute of Sciences, Ubar; Innovation Hub, Shaddad's Palace; Research Center, Alamut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Research Design &amp; Data 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Mixed-methods approach combining quantitative and qualitative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Primary data source:</a:t>
            </a:r>
            <a:r>
              <a:rPr sz="1800" b="0">
                <a:solidFill>
                  <a:srgbClr val="1F2937"/>
                </a:solidFill>
                <a:latin typeface="Arial"/>
              </a:rPr>
              <a:t> Palestinian Central Bureau of Statistics (2020-2024)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Analysis period captures COVID-19 pandemic and immediate post-pandemic dynamics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Timeframe selected to examine intensified economic pressure periods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Qualitative narratives contextualize quantitative patterns through lived experiences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Methodological Constraints &amp; Assumptions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Data Limitations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Analysis limited to available PCBS data from 2020-2024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Temporal Focus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Concentrates on COVID-19 pandemic period and its economic pressures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Measurement Constraints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Qualitative aspects of resilience may not be fully captured by quantitative indicators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Geographic Scope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Focus on West Bank, East Jerusalem, and Gaza Strip as distinct but interconnected territories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Analytical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404948"/>
          </a:xfrm>
          <a:prstGeom prst="rect">
            <a:avLst/>
          </a:prstGeom>
          <a:solidFill>
            <a:srgbClr val="BE185D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Data Collection from PCBS (2020-2024)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1776548"/>
            <a:ext cx="0" cy="36576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142308"/>
            <a:ext cx="2286000" cy="404948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Quantitative Analysis of Employment Patterns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2547257"/>
            <a:ext cx="0" cy="36576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2913017"/>
            <a:ext cx="2286000" cy="404948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Gender Disparity Assessment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3317965"/>
            <a:ext cx="0" cy="36576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3683725"/>
            <a:ext cx="2286000" cy="404948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Sectoral Vulnerability Mapping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4088674"/>
            <a:ext cx="0" cy="36576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4454434"/>
            <a:ext cx="2286000" cy="404948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Qualitative Contextualization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800600" y="4859382"/>
            <a:ext cx="0" cy="36576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57600" y="5225142"/>
            <a:ext cx="2286000" cy="404948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Structural Factor Identification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4800600" y="5630091"/>
            <a:ext cx="0" cy="36576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657600" y="5995851"/>
            <a:ext cx="2286000" cy="404948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Resilience Mechanism Analysis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Key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and qualitative results from 2020-2024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Employment Patterns: Gender Disparities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Wage Inequality Across Sectors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Sector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Gender Wage Gap (%)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Key Characteristics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Informal Sector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41.9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Least regulated, highest gender disparity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Private Sector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28.3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Moderate regulation, significant disparity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Public Sector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15.7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Most regulated, smallest gender gap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Agricultural Sector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35.2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Seasonal work, limited protections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881337"/>
                </a:solidFill>
                <a:latin typeface="Arial"/>
              </a:defRPr>
            </a:pPr>
            <a:r>
              <a:t>Structural Factors &amp; Resilience Mechanisms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85D"/>
                </a:solidFill>
              </a:defRPr>
            </a:pPr>
            <a:r>
              <a:t>Structural Inequality Reproduction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D1028"/>
                </a:solidFill>
              </a:defRPr>
            </a:pPr>
            <a:r>
              <a:t>Resilience Mechanisms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Occupation policies: labor permits and movement restrictions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Internalized gender roles assigning care work primarily to women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Territorial fragmentation limiting economic integration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Resource control creating dependency relationships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Informal economies operating outside formal constraints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Cooperatives providing collective economic support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Extended kin networks for resource sharing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Community-based childcare enabling women's participation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Moral resilience through relational equity perceptions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Key Contributions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881337"/>
                </a:solidFill>
              </a:defRPr>
            </a:pPr>
            <a:r>
              <a:t>Documentation of Structural Inequalities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Comprehensive analysis of employment, wages, and sectoral distribution from 2020-2024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Gender Disparity Revelation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Quantified significant gender gaps in employment rates and wages, especially in informal sectors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Contextualized Analysis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Integrated qualitative narratives with quantitative data on economic endurance and moral resilience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Structural Analysis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Examined how occupation policies and gender roles interact to reproduce inequality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Limitations &amp; Future Research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Current Limitations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Future Research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BE18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Limited to 2020-2024 PCBS data availability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BE18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Qualitative aspects partially captured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BE18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Focus on immediate post-pandemic period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BE18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Institutional support mechanisms not fully explored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Longer-term studies beyond immediate post-pandemic period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Expanded analysis of international frameworks' effectiveness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Institutional support for resilience mechanisms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Comparative studies with other occupied territories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0" y="512064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Policy impact assessment of proposed interventions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BE185D"/>
          </a:solidFill>
          <a:ln w="38100">
            <a:solidFill>
              <a:srgbClr val="8813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Labor inequality in Occupied Palestine reflects structural political constraints rather than market forces alone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Gender disparities are compounded by occupation policies and traditional social roles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Workers perceive economic credibility through relational equity rather than numerical parity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Resilience is socially produced through informal networks despite institutional absence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Occupation creates structural dependency affecting both daily survival and long-term development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Overview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Research structure and key areas of investigation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research@alamut.edu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github.com/postcolonial-labor-metrics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Introduction to labor dynamics under occupation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Methodology for data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Results on employment patterns and wage inequality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Conclusion discussing structural factors and resilience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Key contributions and future directions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Understanding labor dynamics in occupied territories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Problem Domain &amp; Current State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Occupied Palestinian Territories present unique case study of labor under prolonged military occupation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Economy operates under systematic constraints:</a:t>
            </a:r>
            <a:r>
              <a:rPr sz="1800" b="0">
                <a:solidFill>
                  <a:srgbClr val="1F2937"/>
                </a:solidFill>
                <a:latin typeface="Arial"/>
              </a:rPr>
              <a:t> movement restrictions, permit systems, resource control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Labor patterns reflect political realities rather than market forces alone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Structural dependency created through land confiscation and territorial fragmentation (Farsakh, 2021)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International frameworks operate within political constraints limiting effectiveness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Research Gap &amp; Challenge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Complex Intersections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Historical trajectories, social systems, and international frameworks intersect creating multi-layered disadvantage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Quantitative Limitations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Traditional metrics fail to capture lived experiences of economic endurance and moral resilience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Structural Analysis Gap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Need to document how occupation policies shape economic outcomes beyond conventional market logic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Motivation &amp; Objectives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Motivation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Why this study matters and what it aims to achieve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Research Importance &amp; Questions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85D"/>
                </a:solidFill>
              </a:defRPr>
            </a:pPr>
            <a:r>
              <a:t>Why This Research Matters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D1028"/>
                </a:solidFill>
              </a:defRPr>
            </a:pPr>
            <a:r>
              <a:t>Key Research Questions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Documents systemic economic precarity under military occupation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Examines how occupation policies shape labor outcomes beyond market logic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Addresses structural dependency affecting daily survival and long-term development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How do workers perceive economic credibility and gender fairness?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What structural factors reproduce labor inequality under occupation?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What mechanisms sustain resilience through informal economies?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How do gendered exclusion and sectoral vulnerability intersect?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Approach to data collection and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