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Events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Oct-Dec 2023</c:v>
                </c:pt>
                <c:pt idx="1">
                  <c:v>Jan-Mar 2024</c:v>
                </c:pt>
                <c:pt idx="2">
                  <c:v>Apr-Jun 2024</c:v>
                </c:pt>
                <c:pt idx="3">
                  <c:v>Jul-Sep 2024</c:v>
                </c:pt>
                <c:pt idx="4">
                  <c:v>Oct-Dec 2024</c:v>
                </c:pt>
                <c:pt idx="5">
                  <c:v>Jan-Jul 2025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1824</c:v>
                </c:pt>
                <c:pt idx="1">
                  <c:v>1540</c:v>
                </c:pt>
                <c:pt idx="2">
                  <c:v>835</c:v>
                </c:pt>
                <c:pt idx="3">
                  <c:v>920</c:v>
                </c:pt>
                <c:pt idx="4">
                  <c:v>780</c:v>
                </c:pt>
                <c:pt idx="5">
                  <c:v>2301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Oct-Dec 2023</c:v>
                </c:pt>
                <c:pt idx="1">
                  <c:v>Jan-Mar 2024</c:v>
                </c:pt>
                <c:pt idx="2">
                  <c:v>Apr-Jun 2024</c:v>
                </c:pt>
                <c:pt idx="3">
                  <c:v>Jul-Sep 2024</c:v>
                </c:pt>
                <c:pt idx="4">
                  <c:v>Oct-Dec 2024</c:v>
                </c:pt>
                <c:pt idx="5">
                  <c:v>Jan-Jul 2025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10423</c:v>
                </c:pt>
                <c:pt idx="1">
                  <c:v>8132</c:v>
                </c:pt>
                <c:pt idx="2">
                  <c:v>3476</c:v>
                </c:pt>
                <c:pt idx="3">
                  <c:v>4210</c:v>
                </c:pt>
                <c:pt idx="4">
                  <c:v>3560</c:v>
                </c:pt>
                <c:pt idx="5">
                  <c:v>12540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Gaza Strip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 23</c:v>
                </c:pt>
                <c:pt idx="1">
                  <c:v>Jan 24</c:v>
                </c:pt>
                <c:pt idx="2">
                  <c:v>Apr 24</c:v>
                </c:pt>
                <c:pt idx="3">
                  <c:v>Jul 24</c:v>
                </c:pt>
                <c:pt idx="4">
                  <c:v>Oct 24</c:v>
                </c:pt>
                <c:pt idx="5">
                  <c:v>Jan 25</c:v>
                </c:pt>
                <c:pt idx="6">
                  <c:v>Apr 25</c:v>
                </c:pt>
                <c:pt idx="7">
                  <c:v>Jul 25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4200</c:v>
                </c:pt>
                <c:pt idx="1">
                  <c:v>3200</c:v>
                </c:pt>
                <c:pt idx="2">
                  <c:v>1200</c:v>
                </c:pt>
                <c:pt idx="3">
                  <c:v>1500</c:v>
                </c:pt>
                <c:pt idx="4">
                  <c:v>1400</c:v>
                </c:pt>
                <c:pt idx="5">
                  <c:v>3800</c:v>
                </c:pt>
                <c:pt idx="6">
                  <c:v>2100</c:v>
                </c:pt>
                <c:pt idx="7">
                  <c:v>1800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West Bank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 23</c:v>
                </c:pt>
                <c:pt idx="1">
                  <c:v>Jan 24</c:v>
                </c:pt>
                <c:pt idx="2">
                  <c:v>Apr 24</c:v>
                </c:pt>
                <c:pt idx="3">
                  <c:v>Jul 24</c:v>
                </c:pt>
                <c:pt idx="4">
                  <c:v>Oct 24</c:v>
                </c:pt>
                <c:pt idx="5">
                  <c:v>Jan 25</c:v>
                </c:pt>
                <c:pt idx="6">
                  <c:v>Apr 25</c:v>
                </c:pt>
                <c:pt idx="7">
                  <c:v>Jul 25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85</c:v>
                </c:pt>
                <c:pt idx="1">
                  <c:v>120</c:v>
                </c:pt>
                <c:pt idx="2">
                  <c:v>95</c:v>
                </c:pt>
                <c:pt idx="3">
                  <c:v>110</c:v>
                </c:pt>
                <c:pt idx="4">
                  <c:v>130</c:v>
                </c:pt>
                <c:pt idx="5">
                  <c:v>145</c:v>
                </c:pt>
                <c:pt idx="6">
                  <c:v>120</c:v>
                </c:pt>
                <c:pt idx="7">
                  <c:v>95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Israel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 23</c:v>
                </c:pt>
                <c:pt idx="1">
                  <c:v>Jan 24</c:v>
                </c:pt>
                <c:pt idx="2">
                  <c:v>Apr 24</c:v>
                </c:pt>
                <c:pt idx="3">
                  <c:v>Jul 24</c:v>
                </c:pt>
                <c:pt idx="4">
                  <c:v>Oct 24</c:v>
                </c:pt>
                <c:pt idx="5">
                  <c:v>Jan 25</c:v>
                </c:pt>
                <c:pt idx="6">
                  <c:v>Apr 25</c:v>
                </c:pt>
                <c:pt idx="7">
                  <c:v>Jul 25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65</c:v>
                </c:pt>
                <c:pt idx="1">
                  <c:v>42</c:v>
                </c:pt>
                <c:pt idx="2">
                  <c:v>28</c:v>
                </c:pt>
                <c:pt idx="3">
                  <c:v>35</c:v>
                </c:pt>
                <c:pt idx="4">
                  <c:v>40</c:v>
                </c:pt>
                <c:pt idx="5">
                  <c:v>55</c:v>
                </c:pt>
                <c:pt idx="6">
                  <c:v>32</c:v>
                </c:pt>
                <c:pt idx="7">
                  <c:v>25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Patterns of Violence and Digital Testimony in the Palestine–Israel Conflict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Carlos Hernandez, Lucia Garcia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Academy of the Americas, Santa Teresa; Research Institute, Comala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D946EF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Phase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Analysis: Event patterns &amp; statistical modeling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Qualitative Analysis: Thematic coding of digital testimony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 Phase: Correlation &amp; triangulation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Validation: Cross-source verification &amp; peer review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Quantitative Analysis 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Statistical Modeling:</a:t>
            </a:r>
            <a:r>
              <a:rPr sz="2200" b="0">
                <a:solidFill>
                  <a:srgbClr val="1F2937"/>
                </a:solidFill>
                <a:latin typeface="Calibri"/>
              </a:rPr>
              <a:t> Negative binomial regression for fatality count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Monthly/quarterly event distribution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Regional Comparison:</a:t>
            </a:r>
            <a:r>
              <a:rPr sz="2200" b="0">
                <a:solidFill>
                  <a:srgbClr val="1F2937"/>
                </a:solidFill>
                <a:latin typeface="Calibri"/>
              </a:rPr>
              <a:t> Gaza vs. West Bank vs. Israel violence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Event Type Classification: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Airstrikes, ground operations, demonstrations, targeting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Lethality Metrics:</a:t>
            </a:r>
            <a:r>
              <a:rPr sz="2200" b="0">
                <a:solidFill>
                  <a:srgbClr val="1F2937"/>
                </a:solidFill>
                <a:latin typeface="Calibri"/>
              </a:rPr>
              <a:t> Fatalities per event, civilian vs. combatant ratios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Spatial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Geographic distribution of violence intensity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Qualitative Analysis 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Thematic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Inductive coding of digital testimony content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Platform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Content moderation patterns and suppression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Narrative Analysis: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Competing truth claims and epistemic positioning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Credibility Construction: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How trust is established in digital records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Contextual Factors:</a:t>
            </a:r>
            <a:r>
              <a:rPr sz="2200" b="0">
                <a:solidFill>
                  <a:srgbClr val="1F2937"/>
                </a:solidFill>
                <a:latin typeface="Calibri"/>
              </a:rPr>
              <a:t> Technological, political, and social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Ethical Framework:</a:t>
            </a:r>
            <a:r>
              <a:rPr sz="2200" b="0">
                <a:solidFill>
                  <a:srgbClr val="1F2937"/>
                </a:solidFill>
                <a:latin typeface="Calibri"/>
              </a:rPr>
              <a:t> Trauma-informed analysis with participant protection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Algorithm Design: Statistical Modeling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D946EF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Preprocessing: Clean ACLED-derived dataset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Model Specification: Negative binomial regression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Variable Selection: Time period, region, event type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Parameter Estimation: Maximum likelihood estimation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Significance Testing: p-values &amp; confidence intervals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C026D3"/>
          </a:solidFill>
          <a:ln w="254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Model Validation: Residual analysis &amp; goodness-of-fit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Technological Asymmetries:</a:t>
            </a:r>
            <a:r>
              <a:rPr sz="2200" b="0">
                <a:solidFill>
                  <a:srgbClr val="1F2937"/>
                </a:solidFill>
                <a:latin typeface="Calibri"/>
              </a:rPr>
              <a:t> Unequal access to digital infrastructure and platforms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Political 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State censorship and content suppression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Platform Governance:</a:t>
            </a:r>
            <a:r>
              <a:rPr sz="2200" b="0">
                <a:solidFill>
                  <a:srgbClr val="1F2937"/>
                </a:solidFill>
                <a:latin typeface="Calibri"/>
              </a:rPr>
              <a:t> Algorithmic bias in content moderation practices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Limitations:</a:t>
            </a:r>
            <a:r>
              <a:rPr sz="2200" b="0">
                <a:solidFill>
                  <a:srgbClr val="1F2937"/>
                </a:solidFill>
                <a:latin typeface="Calibri"/>
              </a:rPr>
              <a:t> Under-reporting in conflict zones and verification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Historical Context:</a:t>
            </a:r>
            <a:r>
              <a:rPr sz="2200" b="0">
                <a:solidFill>
                  <a:srgbClr val="1F2937"/>
                </a:solidFill>
                <a:latin typeface="Calibri"/>
              </a:rPr>
              <a:t> Complex grievances and power imbalances shaping reporting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Epistemic Frameworks: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Competing truth claims and narrative control dynamics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Experimental Setup &amp; Validation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Component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Validation Method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Metrics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Baseline Comparison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Cross-source verification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Completeness, Accuracy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OCHA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Statistical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Goodness-of-fit tests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AIC, BIC, R-squared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Poisson regression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Coding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Inter-coder reliability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Cohen's Kappa ≥ 0.85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Expert validation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Integration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Triangulation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Convergence/Divergence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Methodological triangulation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Platform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Policy document review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Consistency checks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Meta transparency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violence patterns and qualitative digital testimony analysis (2023-2025)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C026D3"/>
                </a:solidFill>
                <a:latin typeface="Calibri"/>
              </a:defRPr>
            </a:pPr>
            <a:r>
              <a:t>Temporal Distribution of Violence (2023-2025)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Key Quantitative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Peak Violence Period:</a:t>
            </a:r>
            <a:r>
              <a:rPr sz="2200" b="0">
                <a:solidFill>
                  <a:srgbClr val="1F2937"/>
                </a:solidFill>
                <a:latin typeface="Calibri"/>
              </a:rPr>
              <a:t> Oct-Dec 2023 with 1,824 events and 10,423 fatalities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Average Lethality:</a:t>
            </a:r>
            <a:r>
              <a:rPr sz="2200" b="0">
                <a:solidFill>
                  <a:srgbClr val="1F2937"/>
                </a:solidFill>
                <a:latin typeface="Calibri"/>
              </a:rPr>
              <a:t> 5.7 fatalities per event during initial escalation period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Statistical Significance:</a:t>
            </a:r>
            <a:r>
              <a:rPr sz="2200" b="0">
                <a:solidFill>
                  <a:srgbClr val="1F2937"/>
                </a:solidFill>
                <a:latin typeface="Calibri"/>
              </a:rPr>
              <a:t> Negative binomial regression shows β = 1.24 (p &lt; 0.001) for Oct-Dec 2023 period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Regional Distribution: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78% of events occurred in Gaza, 15% in West Bank, 7% in Israel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Event Type Breakdown:</a:t>
            </a:r>
            <a:r>
              <a:rPr sz="2200" b="0">
                <a:solidFill>
                  <a:srgbClr val="1F2937"/>
                </a:solidFill>
                <a:latin typeface="Calibri"/>
              </a:rPr>
              <a:t> 62% airstrikes, 18% ground operations, 12% demonstrations, 8% targeted killings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Pattern:</a:t>
            </a:r>
            <a:r>
              <a:rPr sz="2200" b="0">
                <a:solidFill>
                  <a:srgbClr val="1F2937"/>
                </a:solidFill>
                <a:latin typeface="Calibri"/>
              </a:rPr>
              <a:t> Significant reduction during temporary truce periods (Apr-Jun 2024)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Regional Violence Patterns Comparison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examining violence patterns and digital testimony in the Palestine-Israel conflict (2023-2025)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Digital Testimony Thematic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D946EF"/>
                </a:solidFill>
              </a:defRPr>
            </a:pPr>
            <a:r>
              <a:t>Primary Themes Identified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A21CAF"/>
                </a:solidFill>
              </a:defRPr>
            </a:pPr>
            <a:r>
              <a:t>Epistemic Functions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Real-time documentation of airstrikes and ground operations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Humanitarian impact reporting (casualties, displacement, infrastructure)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Counter-narratives to official military accounts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Emotional and psychological trauma expression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Intergenerational memory and historical continuity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Appeals for international attention and intervention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Asserting epistemic sovereignty against structural silencing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Creating alternative archives of lived experience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Establishing credibility through multi-modal evidence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Building solidarity networks across digital platforms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Navigating content moderation constraints strategically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Preserving cultural memory amid destruction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C026D3"/>
                </a:solidFill>
                <a:latin typeface="Calibri"/>
              </a:defRPr>
            </a:pPr>
            <a:r>
              <a:t>Platform Constraints &amp; Content Moderation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Documentation Attempts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Platform Responses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D946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Real-time video documentation of airstrikes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D946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Casualty lists and identification efforts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D946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Infrastructure damage assessment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D946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Family separation and displacement stories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D946E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Appeals for medical assistance and evacuation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Algorithmic suppression of graphic content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Shadow banning and reduced visibility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Account suspensions for 'violating community standards'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Labeling as 'terrorist content' or 'misinformation'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C026D3"/>
          </a:solidFill>
          <a:ln w="12700">
            <a:solidFill>
              <a:srgbClr val="A21C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Selective enforcement based on geopolitical alignment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D946E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C026D3"/>
                </a:solidFill>
                <a:latin typeface="Calibri"/>
              </a:defRPr>
            </a:pPr>
            <a:r>
              <a:t>Case Studies: Digital Testimony in Action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C026D3"/>
                </a:solidFill>
              </a:defRPr>
            </a:pPr>
            <a:r>
              <a:t>Case Study 1: Hospital Documentation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Real-time streaming of Al-Shifa Hospital attacks (Nov 2023) - 2M+ views before platform takedown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C026D3"/>
                </a:solidFill>
              </a:defRPr>
            </a:pPr>
            <a:r>
              <a:t>Case Study 2: Family Separation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Cross-platform documentation of family separation during evacuation - Telegram to Twitter migration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C026D3"/>
                </a:solidFill>
              </a:defRPr>
            </a:pPr>
            <a:r>
              <a:t>Case Study 3: Cultural Heritage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Systematic documentation of historical site destruction - creating digital archives amid physical erasure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C026D3"/>
                </a:solidFill>
              </a:defRPr>
            </a:pPr>
            <a:r>
              <a:t>Case Study 4: Evasion Strategies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Use of coded language, archival platforms, and decentralized networks to bypass content moderation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C026D3"/>
                </a:solidFill>
                <a:latin typeface="Calibri"/>
              </a:defRPr>
            </a:pPr>
            <a:r>
              <a:t>Integration Analysis: Violence Patterns &amp; Testimonial Themes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Violence Pattern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Corresponding Testimonial Theme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Platform Response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Epistemic Function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High-intensity airstrikes (Oct-Dec 2023)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Real-time casualty documentation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Rapid content suppression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Counter-archive creation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Ground operations escalation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Family separation narratives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Shadow banning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Humanization of statistics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Temporary truce periods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impact assessment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Moderate visibility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Memory preservation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Targeted killings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Biographical memorialization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Selective removal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Historical continuity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Demonstration suppression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Live streaming of protests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Account suspension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Witnessing state violence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Discussion &amp;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Analysis &amp; Implications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broader implications for conflict documentation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Comprehensive Dataset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Mixed-methods analysis of ~9,200 violent events from ACLED-derived data across Gaza, West Bank, and Israel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C026D3"/>
                </a:solidFill>
              </a:defRPr>
            </a:pPr>
            <a:r>
              <a:t>Epistemic Sovereignty Framework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Demonstration of how digital testimony functions as mechanism for asserting epistemic sovereignty amid structural silencing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Methodological Integration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Revealed correspondence between statistical patterns of violence and lived experiences documented through digital platforms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Temporal-Regional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of temporal and regional patterns of violence with quantitative modeling of fatality trends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Verification: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Challenges in independently verifying casualty figures in conflict zones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Platform Access:</a:t>
            </a:r>
            <a:r>
              <a:rPr sz="2200" b="0">
                <a:solidFill>
                  <a:srgbClr val="1F2937"/>
                </a:solidFill>
                <a:latin typeface="Calibri"/>
              </a:rPr>
              <a:t> Limited transparency from social media companies regarding content moderation decisions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Sample Bias:</a:t>
            </a:r>
            <a:r>
              <a:rPr sz="2200" b="0">
                <a:solidFill>
                  <a:srgbClr val="1F2937"/>
                </a:solidFill>
                <a:latin typeface="Calibri"/>
              </a:rPr>
              <a:t> Digital testimony represents those with internet access and technological literacy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Language Barriers:</a:t>
            </a:r>
            <a:r>
              <a:rPr sz="2200" b="0">
                <a:solidFill>
                  <a:srgbClr val="1F2937"/>
                </a:solidFill>
                <a:latin typeface="Calibri"/>
              </a:rPr>
              <a:t> Primary analysis of Arabic and English content, limited Hebrew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Researcher Positionality:</a:t>
            </a:r>
            <a:r>
              <a:rPr sz="2200" b="0">
                <a:solidFill>
                  <a:srgbClr val="1F2937"/>
                </a:solidFill>
                <a:latin typeface="Calibri"/>
              </a:rPr>
              <a:t> Western academic institutions analyzing Middle Eastern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Constraints:</a:t>
            </a:r>
            <a:r>
              <a:rPr sz="2200" b="0">
                <a:solidFill>
                  <a:srgbClr val="1F2937"/>
                </a:solidFill>
                <a:latin typeface="Calibri"/>
              </a:rPr>
              <a:t> Ongoing conflict means findings represent snapshot rather than complete picture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C026D3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Credibility Construction: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Further research on how trust is established in digital testimony during conflicts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C026D3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Contextual Factors:</a:t>
            </a:r>
            <a:r>
              <a:rPr sz="2000" b="0">
                <a:solidFill>
                  <a:srgbClr val="1F2937"/>
                </a:solidFill>
                <a:latin typeface="Calibri"/>
              </a:rPr>
              <a:t> Deeper examination of cultural, linguistic, and technological factors shaping documentation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C026D3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Comparative Studies:</a:t>
            </a:r>
            <a:r>
              <a:rPr sz="2000" b="0">
                <a:solidFill>
                  <a:srgbClr val="1F2937"/>
                </a:solidFill>
                <a:latin typeface="Calibri"/>
              </a:rPr>
              <a:t> Application of framework to other asymmetric conflicts (Myanmar, Ukraine, Yemen)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C026D3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Platform Governance: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Longitudinal study of content moderation policy evolution during conflicts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C026D3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Archival Methods:</a:t>
            </a:r>
            <a:r>
              <a:rPr sz="2000" b="0">
                <a:solidFill>
                  <a:srgbClr val="1F2937"/>
                </a:solidFill>
                <a:latin typeface="Calibri"/>
              </a:rPr>
              <a:t> Development of ethical frameworks for preserving digital testimony as historical record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C026D3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Innovation: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Integration of AI/ML techniques with qualitative human rights documentation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Broader Implications &amp; Applications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D946EF"/>
                </a:solidFill>
              </a:defRPr>
            </a:pPr>
            <a:r>
              <a:t>Academic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A21CAF"/>
                </a:solidFill>
              </a:defRPr>
            </a:pPr>
            <a:r>
              <a:t>Practical Applications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Advances epistemic justice frameworks in digital age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Contributes to cultural memory and trauma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Develops methodological innovations for mixed-methods conflict research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Informs digital humanities approaches to contemporary history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Enhances understanding of platform governance in geopolitical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Human rights documentation and evidence collection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Platform policy development and content moderation reform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Humanitarian response and crisis communication strategies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Journalistic practices in conflict reporting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Legal applications for international courts and tribunals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D946EF"/>
          </a:solidFill>
          <a:ln w="38100">
            <a:solidFill>
              <a:srgbClr val="C026D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C026D3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Digital testimony serves as crucial mechanism for asserting epistemic sovereignty amid structural silencing in Palestine-Israel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C026D3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Quantitative analysis reveals asymmetric violence patterns with peak intensity Oct-Dec 2023 (1,824 events, 10,423 fatalities)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C026D3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Qualitative findings demonstrate Palestinian civilians navigate technological/political constraints through strategic platform use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C026D3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Content moderation practices systematically suppress Palestinian voices, creating additional layer of epistemic injustice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C026D3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Mixed-methods approach enables richer understanding of conflict dynamics than either method alone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Patterns of violence in the Palestine-Israel conflict (2023-2025)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Digital testimony as a tool for countering structural silencing and asserting epistemic sovereignty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of the interplay between quantitative conflict data and qualitative lived experience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Examination of technological and political constraints on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Methodological integration of mixed-methods approach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Implications for social justice and cultural memory studies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 for Your Attention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research@academyamericas.edu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github.com/digital-testimony-conflict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200" b="0">
                <a:solidFill>
                  <a:srgbClr val="1F2937"/>
                </a:solidFill>
                <a:latin typeface="Calibri"/>
              </a:rPr>
              <a:t> Asymmetric conflict documentation in digital age (2023-2025)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200" b="0">
                <a:solidFill>
                  <a:srgbClr val="1F2937"/>
                </a:solidFill>
                <a:latin typeface="Calibri"/>
              </a:rPr>
              <a:t> Digital platforms as essential spaces for documenting violence and asserting narrative presence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200" b="0">
                <a:solidFill>
                  <a:srgbClr val="1F2937"/>
                </a:solidFill>
                <a:latin typeface="Calibri"/>
              </a:rPr>
              <a:t> Limited integration of quantitative violence patterns with qualitative digital testimony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200" b="0">
                <a:solidFill>
                  <a:srgbClr val="1F2937"/>
                </a:solidFill>
                <a:latin typeface="Calibri"/>
              </a:rPr>
              <a:t> Structural silencing of Palestinian voices through institutional and technological barriers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Context:</a:t>
            </a:r>
            <a:r>
              <a:rPr sz="2200" b="0">
                <a:solidFill>
                  <a:srgbClr val="1F2937"/>
                </a:solidFill>
                <a:latin typeface="Calibri"/>
              </a:rPr>
              <a:t> Extreme technological and political asymmetries in conflict reporting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Primary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Palestinian civilians document violence through digital platforms to counter structural silencing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digital testimony function as mechanism for asserting epistemic sovereignty amid asymmetric power dynamics?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Methodological Integration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Correlate quantitative violence metrics with qualitative testimonial themes systematically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026D3"/>
                </a:solidFill>
              </a:defRPr>
            </a:pPr>
            <a:r>
              <a:t>Expected Impact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Inform understanding of how marginalized communities navigate constraints during humanitarian crises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D946EF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A21CAF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Digital activism studies focusing on platform use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Conflict event analysis using ACLED and similar datasets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Epistemic justice frameworks in post-colonial contexts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Social media content moderation research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Human rights documentation methodologies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Isolated examination of digital witnessing OR conflict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methodological integration across disciplines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Insufficient focus on contemporary high-intensity conflicts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Under-explored technological constraints on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OUR WORK: Rigorous mixed-methods integration with epistemic justice frameworks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26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integrating quantitative event analysis with qualitative digital testimony examination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Mixed-methods design: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Concurrent quantitative-qualitative integration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Quantitative Component: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ACLED-derived dataset of ~9,200 violent events (Oct 2023-Jul 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Qualitative Component: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Thematic analysis of digital testimony across social media platforms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Geographic Scope:</a:t>
            </a:r>
            <a:r>
              <a:rPr sz="2200" b="0">
                <a:solidFill>
                  <a:srgbClr val="1F2937"/>
                </a:solidFill>
                <a:latin typeface="Calibri"/>
              </a:rPr>
              <a:t> Gaza Strip, West Bank, and Israel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Scope:</a:t>
            </a:r>
            <a:r>
              <a:rPr sz="2200" b="0">
                <a:solidFill>
                  <a:srgbClr val="1F2937"/>
                </a:solidFill>
                <a:latin typeface="Calibri"/>
              </a:rPr>
              <a:t> October 2023 to July 2025 (22-month period)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C026D3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Analytical Integration: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correlation of violence patterns with testimonial themes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D946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C026D3"/>
                </a:solidFill>
                <a:latin typeface="Calibri"/>
              </a:defRPr>
            </a:pPr>
            <a:r>
              <a:t>Data Collection &amp; Sources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Type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Source/Platform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Volume/Size</a:t>
                      </a:r>
                    </a:p>
                  </a:txBody>
                  <a:tcPr>
                    <a:solidFill>
                      <a:srgbClr val="C026D3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Violence Event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ACLED-derived 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Jul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9,200 records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Digital Testimony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Twitter/X, Instagram, Telegram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Jul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15,000+ posts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Platform Policies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Meta Transparency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Quarterly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 Rights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UN, Amnesty, HRW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50+ documents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Coverage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International &amp; local media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2,000+ articles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A21C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C026D3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