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Events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Sheet1!$A$2:$A$11</c:f>
              <c:strCache>
                <c:ptCount val="10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  <c:pt idx="6">
                  <c:v>Apr 2024</c:v>
                </c:pt>
                <c:pt idx="7">
                  <c:v>May 2024</c:v>
                </c:pt>
                <c:pt idx="8">
                  <c:v>Jun 2024</c:v>
                </c:pt>
                <c:pt idx="9">
                  <c:v>Jul 2024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512</c:v>
                </c:pt>
                <c:pt idx="1">
                  <c:v>690</c:v>
                </c:pt>
                <c:pt idx="2">
                  <c:v>654</c:v>
                </c:pt>
                <c:pt idx="3">
                  <c:v>598</c:v>
                </c:pt>
                <c:pt idx="4">
                  <c:v>567</c:v>
                </c:pt>
                <c:pt idx="5">
                  <c:v>543</c:v>
                </c:pt>
                <c:pt idx="6">
                  <c:v>521</c:v>
                </c:pt>
                <c:pt idx="7">
                  <c:v>498</c:v>
                </c:pt>
                <c:pt idx="8">
                  <c:v>476</c:v>
                </c:pt>
                <c:pt idx="9">
                  <c:v>461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Sheet1!$A$2:$A$11</c:f>
              <c:strCache>
                <c:ptCount val="10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  <c:pt idx="6">
                  <c:v>Apr 2024</c:v>
                </c:pt>
                <c:pt idx="7">
                  <c:v>May 2024</c:v>
                </c:pt>
                <c:pt idx="8">
                  <c:v>Jun 2024</c:v>
                </c:pt>
                <c:pt idx="9">
                  <c:v>Jul 2024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2940</c:v>
                </c:pt>
                <c:pt idx="1">
                  <c:v>3412</c:v>
                </c:pt>
                <c:pt idx="2">
                  <c:v>2856</c:v>
                </c:pt>
                <c:pt idx="3">
                  <c:v>2678</c:v>
                </c:pt>
                <c:pt idx="4">
                  <c:v>2543</c:v>
                </c:pt>
                <c:pt idx="5">
                  <c:v>2412</c:v>
                </c:pt>
                <c:pt idx="6">
                  <c:v>2287</c:v>
                </c:pt>
                <c:pt idx="7">
                  <c:v>2154</c:v>
                </c:pt>
                <c:pt idx="8">
                  <c:v>2032</c:v>
                </c:pt>
                <c:pt idx="9">
                  <c:v>1916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Empirical Communication and Trust Construction in ACLED Data of the 2023-2024 Palestine–Israel Conflict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Anjali Reddy, Ravi Kapoor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Innovation Center, Dwarka; Academy of Research, Hastinapura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Methodological Details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Mixed-methods approach combining quantitative analysis and qualitative thematic coding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of 7,420 conflict events from October 2023 to July 2024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OLS regression model to analyze association between event types and fatality counts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Thematic coding of narrative fields for qualitative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Integration of frameworks:</a:t>
            </a:r>
            <a:r>
              <a:rPr sz="2200" b="0">
                <a:solidFill>
                  <a:srgbClr val="1F2937"/>
                </a:solidFill>
                <a:latin typeface="Calibri"/>
              </a:rPr>
              <a:t> epistemic trust and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Addresses 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information asymmetry and restricted access to conflict zones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Methodological Details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Quantitative component: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Statistical analysis of event distribution and fatality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Qualitative component: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Discourse analysis of narrative descriptions in ACLED fields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Validation through triangulation: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Cross-referencing quantitative patterns with qualitative themes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2200" b="0">
                <a:solidFill>
                  <a:srgbClr val="1F2937"/>
                </a:solidFill>
                <a:latin typeface="Calibri"/>
              </a:rPr>
              <a:t> Inter-coder reliability checks for thematic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Addressing limitations: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Acknowledging data collection constraints in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Ethical considerations: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Responsible use of sensitive conflict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Experimental Setup &amp; Data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522514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Aspect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ACLED (Armed Conflict Location &amp; Event Data)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Jul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Total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7,420 conflict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10-month period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Documented Fatalities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25,930 fatalities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Complete 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Coverage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Strip, West Bank,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All conflict regions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Event Types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Battles, explosions, violence against civilians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Categorized by ACLED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Analysis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 stats + Qualitative 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Mixed-methods approach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analysis results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Event Distribution by Month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Quantitative Findings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October 2023 recorded highest mean fatalities per event: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5.74 (2,940 fatalities across 512 events)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November 2023 shows highest number of events: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690 with 3,412 fatalities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Gaza Strip experienced 43.3% of all conflict events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Strong positive association between air/artillery strikes and higher fatality counts (β = 3.92, p &lt; 0.001)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Standard deviation values reflect higher dispersion during peak conflict months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Period from Dec 2023 to Jul 2024 accounts for 6,218 events with 19,578 fatalities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Quantitative Findings - Part 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522514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Significance</a:t>
                      </a:r>
                    </a:p>
                  </a:txBody>
                  <a:tcPr>
                    <a:solidFill>
                      <a:srgbClr val="65A30D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Total Events Analyzed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7,420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Comprehensive coverage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Total Documented Fatalities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25,930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Substantial human cost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Strip Event Share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43.3%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Disproportionate impact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Mean Fatalities/Event (Oct)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Peak intensity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Regression Coefficient (Strikes)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β = 3.92 (p &lt; 0.001)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Statistically significant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Events with Civilian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High civilian involvement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Qualitative Thematic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Narrative Consistency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Patterns of documentation persist despite institutional constraints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Credibility Construction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Emerges through systematic data collection and verification processes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Ethical Infrastructure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Data functions as witnessing mechanism when access is restricted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Communication Patterns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Reveals how information flows are shaped by power differentials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Trust Construction Mechanisms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Traditional Conflict Reporting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Data-Mediated Documentation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Relies on journalist access and eyewitness accounts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Subject to physical barriers and restrictions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Vulnerable to information control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84CC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Limited by communication infrastructure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Uses systematic data collection protocols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Persists despite access limitations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Creates ethical infrastructure for witnessing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65A30D"/>
          </a:solidFill>
          <a:ln w="127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Enables pattern recognition over time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Key Contributions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of 7,420 conflict events from 2023-2024 Palestine-Israel conflict using ACLED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Reveals how data functions as ethical infrastructure for documenting violence under restricted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Demonstrates patterns of violence distribution with quantitative evidence (Gaza:</a:t>
            </a:r>
            <a:r>
              <a:rPr sz="2200" b="0">
                <a:solidFill>
                  <a:srgbClr val="1F2937"/>
                </a:solidFill>
                <a:latin typeface="Calibri"/>
              </a:rPr>
              <a:t> 43.3% of events)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Identifies trust construction through synergy of internal consistency and narrative coherence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Applies frameworks of epistemic trust and moral witnessing to conflict data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Provides methodological approach for studying credibility in conflict documentation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4CC16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D7C0F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Reliance on secondary data sources with inherent collection biases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Information asymmetry limits ground truth verification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Suppression of local journalists affects data completeness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Control of communication infrastructure creates gaps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Expand temporal scope to longer conflict periods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Incorporate additional data sources for triangulation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Develop trust metrics for conflict data quality assessment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Apply framework to other conflict zones with similar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Explore automated methods for credibility assessment in conflict data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84CC16"/>
          </a:solidFill>
          <a:ln w="38100">
            <a:solidFill>
              <a:srgbClr val="65A3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Trust in conflict data emerges through patterns of documentation that persist despite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Data functions as ethical infrastructure for witnessing when traditional mechanisms face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Credibility is constructed through synergy of quantitative consistency and qualitative coherence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The study advances understanding of epistemic trust in contexts of information asymmetry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65A30D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Findings have implications for humanitarian reporting, conflict monitoring, and data ethics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research@innovationcenter.edu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github.com/conflict-data-trust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and background on conflict data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for analyzing ACLED dataset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analysis of conflict events and fatalities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thematic analysis of narrative fields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Discussion of trust construction in conflict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Conclusions and future 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 and current state of conflict documentation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Conflict Documentation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Documentation of violence in Palestine represents critical area in conflict studies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Information asymmetry and restricted access create conditions for epistemic injustice (Fricker, 2007)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2023-2024 escalation intensified patterns of information control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International observers face barriers to physical access in Gaza and West Bank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Reliance on data-mediated forms of witnessing becomes necessary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65A30D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Complexity stems from historical narratives, institutional constraints, and geopolitical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Research Problem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is trust and credibility constructed in conflict data when traditional witnessing mechanisms are limited?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Primary Objective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trust construction in ACLED dataset documenting 2023-2024 Palestine-Israel conflict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Key Questions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does data function as ethical infrastructure under conditions of restricted access?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5A30D"/>
                </a:solidFill>
              </a:defRPr>
            </a:pPr>
            <a:r>
              <a:t>Expected Impact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Advance understanding of epistemic trust in conflict data communication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Theoretical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4CC16"/>
                </a:solidFill>
              </a:defRPr>
            </a:pPr>
            <a:r>
              <a:t>Epistemic Trust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D7C0F"/>
                </a:solidFill>
              </a:defRPr>
            </a:pPr>
            <a:r>
              <a:t>Moral Witnessing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Examines how credibility is constructed in knowledge systems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Focuses on information asymmetry in conflict zones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Addresses power differentials in knowledge production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Considers institutional constraints on data collection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Data functions as ethical infrastructure for documenting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Examines how data mediates witnessing when access is restricted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Considers political dimensions of data collection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Addresses narrative contestation in conflict reporting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A3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combining quantitative and qualitative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4CC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65A30D"/>
                </a:solidFill>
                <a:latin typeface="Calibri"/>
              </a:defRPr>
            </a:pPr>
            <a:r>
              <a:t>Research Design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84CC16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Collection: ACLED dataset (7,420 events)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Statistical modeling of event patterns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Qualitative Analysis: Thematic coding of narrative fields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Integration: Mixed-methods synthesis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84CC1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65A30D"/>
          </a:solidFill>
          <a:ln w="25400">
            <a:solidFill>
              <a:srgbClr val="4D7C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Validation: Cross-verification of findings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D7C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65A30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