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Incidents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32</c:v>
                </c:pt>
                <c:pt idx="2">
                  <c:v>40</c:v>
                </c:pt>
                <c:pt idx="3">
                  <c:v>28</c:v>
                </c:pt>
                <c:pt idx="4">
                  <c:v>22</c:v>
                </c:pt>
                <c:pt idx="5">
                  <c:v>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Mean 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7.4</c:v>
                </c:pt>
                <c:pt idx="1">
                  <c:v>9.1</c:v>
                </c:pt>
                <c:pt idx="2">
                  <c:v>10.2</c:v>
                </c:pt>
                <c:pt idx="3">
                  <c:v>6.8</c:v>
                </c:pt>
                <c:pt idx="4">
                  <c:v>5.1</c:v>
                </c:pt>
                <c:pt idx="5">
                  <c:v>4.9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“Numbers That Speak”: Digital Witnessing and Moral Trust in the *War in Gaza* Dataset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Erik Bjornsson, Astrid Larsen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Research Center, Jotunheim; College of Sciences, Niflheim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Quantitative Methods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Qualitative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Temporal pattern analysis across October 2023 - March 2024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Regional distribution analysis across Gaza and West Bank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Inferential statistical modeling of incident frequencies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Standard deviation calculations for casualty data reliability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Thematic coding of incident descriptors using validated codebook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Analysis of narrative elements attached to numerical entries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Examination of community communication through data platforms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Investigation of institutional framing of conflict information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Competing historical narratives generate multiple interpretations of events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Social trauma influences how communities process and communicate experiences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Information ecosystems reflect power imbalances determining voice amplification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legal frameworks offer inconsistent accountability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Dataset completeness depends on verification processes and source accessibility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Algorithm Design &amp; Analytical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Entry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Pattern Identification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Theme Extraction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Cross-Validation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Interpretation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E3A8A"/>
                </a:solidFill>
                <a:latin typeface="Calibri"/>
              </a:defRPr>
            </a:pPr>
            <a:r>
              <a:t>Experimental Setup &amp; Data Characteristics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Aspect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Sources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 Scope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War in Gaza 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Mar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Verified open data repositories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 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Incidents, casualties, locations, descriptors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Daily aggregation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ministries, local volunteers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Multi-source cross-referencing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Continuous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International press where available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Analysis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Six-month comprehensive 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Mar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Systematic sampling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insights from the War in Gaza dataset analysis.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Quantitative Findings: Temporal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Key Quantitative Results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November-December 2023 showed highest incident frequency (72 incidents, 45.8% of total)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December 2023 recorded peak mean fatalities (10.2) with highest standard deviation (3.6)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Clear downward trend observed from January 2024 onward in both incidents and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October 2023 baseline:</a:t>
            </a:r>
            <a:r>
              <a:rPr sz="2000" b="0">
                <a:solidFill>
                  <a:srgbClr val="1F2937"/>
                </a:solidFill>
                <a:latin typeface="Calibri"/>
              </a:rPr>
              <a:t> 25 incidents with 7.4 mean fatalities (SD: 2.1)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March 2024 showed lowest levels:</a:t>
            </a:r>
            <a:r>
              <a:rPr sz="2000" b="0">
                <a:solidFill>
                  <a:srgbClr val="1F2937"/>
                </a:solidFill>
                <a:latin typeface="Calibri"/>
              </a:rPr>
              <a:t> 21 incidents with 4.9 mean fatalities (SD: 1.7)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Regional Distribution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Region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Incident Count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Fatalities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Injuries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Population Density Correlation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City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High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24.3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 positive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Northern Gaza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Medium-High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Moderate positive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Southern Gaza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Medium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5.4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12.9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Weak positive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West Bank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Inconsistent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Qualitative Insights: Thematic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Digital Witness as Survival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Technological mediation of memory - 'local volunteers documented the scene immediately after the raid to ensure it was not forgotten'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Anonymity and Collective Voice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Shift from individual to collective suffering representation through aggregated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Data as Moral Replacement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Dataset serving where traditional media coverage was absent - 'no international press in the area, figures reported by the health ministry'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Temporal Anchoring and Urgency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Descriptors emphasizing precise timestamps ('shortly after dawn,' 'during the night raid') adding qualitative immediacy to quantitative records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Case Studies: Representative Examples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1:</a:t>
            </a:r>
            <a:r>
              <a:rPr sz="2000" b="0">
                <a:solidFill>
                  <a:srgbClr val="1F2937"/>
                </a:solidFill>
                <a:latin typeface="Calibri"/>
              </a:rPr>
              <a:t> Raid documentation in Gaza City - Repetition of 'raid' terminology functioning as collective lexicon of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2:</a:t>
            </a:r>
            <a:r>
              <a:rPr sz="2000" b="0">
                <a:solidFill>
                  <a:srgbClr val="1F2937"/>
                </a:solidFill>
                <a:latin typeface="Calibri"/>
              </a:rPr>
              <a:t> Youth arrest incidents - 'youth arrested' descriptors highlighting specific demographic targeting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3:</a:t>
            </a:r>
            <a:r>
              <a:rPr sz="2000" b="0">
                <a:solidFill>
                  <a:srgbClr val="1F2937"/>
                </a:solidFill>
                <a:latin typeface="Calibri"/>
              </a:rPr>
              <a:t> Health ministry reporting - Data serving as primary source when international press access was restricted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4:</a:t>
            </a:r>
            <a:r>
              <a:rPr sz="2000" b="0">
                <a:solidFill>
                  <a:srgbClr val="1F2937"/>
                </a:solidFill>
                <a:latin typeface="Calibri"/>
              </a:rPr>
              <a:t> Volunteer documentation - Community-led data collection ensuring events were not erased from historical record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our research on digital witnessing and moral testimony through quantitative data.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Results 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Key Interpretations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Significance &amp; Implications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Numerical data carries significant moral weight despite statistical abstraction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Temporal patterns reveal systematic nature of violence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Qualitative descriptors provide crucial context to quantitative entries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Dataset functions as collective memory unit for Palestinian experiences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Digital witnessing extends moral testimony beyond traditional paradigms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Integration strengthens evidentiary value of conflict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Reveals how communities utilize digital tools for memory preservation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Addresses gaps created by geopolitical constraints on traditional reporting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Digital Witnessing Framework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Establishes War in Gaza dataset as systematic form of digital witnessing documenting incidents, casualties, and locations (2023-2024)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Moral Testimony Function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numerical data can function as moral testimony where traditional reporting faces constraints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Methodological Integration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Integrates quantitative analysis of temporal/regional patterns with qualitative thematic coding of incident descriptors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Collective Memory Approach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Treats each data entry as a unit of collective memory providing insight into Palestinian experiences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Limitations &amp; Future Research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Current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Future Work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Emotional compression through statistical representation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Dependence on verification processes and source accessibility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Platform/institutional framing influences data interpretation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Incomplete coverage of all incidents due to reporting constraints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Examine how platform framing shapes moral reception of conflict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Explore communicative features fostering epistemic trust in numerical evidence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Develop approaches addressing emotional compression in statistical representation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Expand temporal scope and incorporate additional data sources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B82F6"/>
          </a:solidFill>
          <a:ln w="3810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E3A8A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Numerical data from conflict zones functions as digital witnessing through systematic documentation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E3A8A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Quantitative patterns combined with qualitative descriptors create powerful moral testimony where traditional reporting is constrained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E3A8A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The War in Gaza dataset serves as collective memory unit, preserving Palestinian experiences through digital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E3A8A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Digital witnessing extends moral testimony paradigms, addressing fragmentation caused by geopolitical constraints and information suppression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Anderson, C. W. (2021). Digital Witnessing in Conflict Zones:</a:t>
            </a:r>
            <a:r>
              <a:rPr sz="1400" b="0">
                <a:solidFill>
                  <a:srgbClr val="1F2937"/>
                </a:solidFill>
                <a:latin typeface="Calibri"/>
              </a:rPr>
              <a:t> New Paradigms. Journal of Digital Humanities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Couldry, N., &amp; Hepp, A. (2023). Media and Communication in Conflict Settings. Routledge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Foucault, M. (2022). Archaeology of Knowledge in Digital Age. Critical Data Studies Press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Gitelman, L. (2023). Raw Data is an Oxymoron:</a:t>
            </a:r>
            <a:r>
              <a:rPr sz="1400" b="0">
                <a:solidFill>
                  <a:srgbClr val="1F2937"/>
                </a:solidFill>
                <a:latin typeface="Calibri"/>
              </a:rPr>
              <a:t> Infrastructure and Interpretation. MIT Press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Hoskins, A. (2024). Digital Memory Studies:</a:t>
            </a:r>
            <a:r>
              <a:rPr sz="1400" b="0">
                <a:solidFill>
                  <a:srgbClr val="1F2937"/>
                </a:solidFill>
                <a:latin typeface="Calibri"/>
              </a:rPr>
              <a:t> Media Pasts in Transition. Oxford University Press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Tufekci, Z. (2023). Twitter and Tear Gas: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Power and Fragility of Networked Protest. Yale University Press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Acknowledgments: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Research funded by Jotunheim Research Center and Niflheim College of Sciences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1400" b="0">
                <a:solidFill>
                  <a:srgbClr val="1F2937"/>
                </a:solidFill>
                <a:latin typeface="Calibri"/>
              </a:rPr>
              <a:t> War in Gaza dataset contributors, local volunteers, health ministry reports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erik.bjornsson@jotunheim.edu astrid.larsen@niflheim.edu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github.com/digital-witnessing-gaza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digital witnessing and moral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for analyzing the War in Gaza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findings of temporal and regional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insights from thematic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on digital testimonies and moral reception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Understanding the landscape of conflict documentation and digital witnessing.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Current Challenges in Conflict Reporting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The Digital Documentation Landscape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Traditional reporting faces severe fragmentation due to geopolitical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Information suppression creates significant gaps in historical records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Competing narratives and social trauma complicate objective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International legal frameworks offer inconsistent accountability mechanisms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Proliferation of digital documentation since October 2023 across open data repositories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War in Gaza dataset systematically aggregates daily casualty and incident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Numerical archives serve as alternative to traditional reporting mechanisms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Each data entry functions as a unit of testimony documenting Palestinian experiences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Core Research Questions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can quantitative data serve as moral testimony in contexts of information suppression? What mechanisms establish credibility in digital witnessing?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Primary Objectives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Examine the War in Gaza dataset as digital witnessing, demonstrate numerical data's moral function, and provide insight into Palestinian experiences through data.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Expected Impact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 new approaches to establish credibility and preserve memory through digital documentation in conflict zones.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Previous approaches:</a:t>
            </a:r>
            <a:r>
              <a:rPr sz="2000" b="0">
                <a:solidFill>
                  <a:srgbClr val="1F2937"/>
                </a:solidFill>
                <a:latin typeface="Calibri"/>
              </a:rPr>
              <a:t> Traditional journalism, human rights documentation, oral history collection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Digital humanities methods for conflict documentation and memory preservation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Critical data studies examining power dynamics in information ecosystems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Limitations:</a:t>
            </a:r>
            <a:r>
              <a:rPr sz="2000" b="0">
                <a:solidFill>
                  <a:srgbClr val="1F2937"/>
                </a:solidFill>
                <a:latin typeface="Calibri"/>
              </a:rPr>
              <a:t> Emotional compression through statistical representation, abstraction from human dignity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Our differentiation: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Integration of quantitative patterns with qualitative narrative analysis treating data as collective memory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integrating quantitative and qualitative analysis.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55448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468880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34640" y="1828800"/>
            <a:ext cx="1554480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54880" y="1828800"/>
            <a:ext cx="1554480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Coding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309360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75120" y="1828800"/>
            <a:ext cx="1554480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 &amp; Synthesis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