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Civilian</c:v>
                </c:pt>
                <c:pt idx="1">
                  <c:v>Combatant</c:v>
                </c:pt>
                <c:pt idx="2">
                  <c:v>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79</c:v>
                </c:pt>
                <c:pt idx="1">
                  <c:v>18</c:v>
                </c:pt>
                <c:pt idx="2">
                  <c:v>3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Fatalities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2008-09</c:v>
                </c:pt>
                <c:pt idx="1">
                  <c:v>2012</c:v>
                </c:pt>
                <c:pt idx="2">
                  <c:v>2014</c:v>
                </c:pt>
                <c:pt idx="3">
                  <c:v>2018</c:v>
                </c:pt>
                <c:pt idx="4">
                  <c:v>2021</c:v>
                </c:pt>
                <c:pt idx="5">
                  <c:v>2023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1400</c:v>
                </c:pt>
                <c:pt idx="1">
                  <c:v>180</c:v>
                </c:pt>
                <c:pt idx="2">
                  <c:v>2200</c:v>
                </c:pt>
                <c:pt idx="3">
                  <c:v>310</c:v>
                </c:pt>
                <c:pt idx="4">
                  <c:v>260</c:v>
                </c:pt>
                <c:pt idx="5">
                  <c:v>4100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Airstrikes</c:v>
                </c:pt>
                <c:pt idx="1">
                  <c:v>Building Collapses</c:v>
                </c:pt>
                <c:pt idx="2">
                  <c:v>Gunfire</c:v>
                </c:pt>
                <c:pt idx="3">
                  <c:v>Other/Unknown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49.9</c:v>
                </c:pt>
                <c:pt idx="1">
                  <c:v>28.7</c:v>
                </c:pt>
                <c:pt idx="2">
                  <c:v>15.2</c:v>
                </c:pt>
                <c:pt idx="3">
                  <c:v>6.2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“Every Name Counts Twice”: Digital Memorialization of Civilian Deaths in Occupied Palestine (2008–2023)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Budi Santoso, Lina Abdullah, Somchai Prasert</a:t>
            </a:r>
          </a:p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University of Angkor, Kemboja; Research Academy, Suvarnabhumi; College of Studies, Srivijaya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Mixed-methods approach combining descriptive statistics with thematic content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Primary dataset:</a:t>
            </a:r>
            <a:r>
              <a:rPr sz="2200" b="0">
                <a:solidFill>
                  <a:srgbClr val="1F2937"/>
                </a:solidFill>
                <a:latin typeface="Calibri"/>
              </a:rPr>
              <a:t> Palestine Body Count (2008-2023) containing 36,512 individual death records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Dataset treated as sociotechnical artifact for analysis, not as authoritative ground truth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triangulation employed to ensure analytic credibility across different approaches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200" b="0">
                <a:solidFill>
                  <a:srgbClr val="1F2937"/>
                </a:solidFill>
                <a:latin typeface="Calibri"/>
              </a:rPr>
              <a:t> Python for statistical analysis, NVivo for qualitative coding, STL filter for time series decomposition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A855F7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&amp; Preparation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9333EA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9333EA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Analysis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9333EA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 &amp; Validation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9333EA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Interpretation &amp; Synthesis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Analytical Methods &amp; Techniques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A855F7"/>
                </a:solidFill>
              </a:defRPr>
            </a:pPr>
            <a:r>
              <a:t>Quantitative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7C3AED"/>
                </a:solidFill>
              </a:defRPr>
            </a:pPr>
            <a:r>
              <a:t>Qualitative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Descriptive statistics of demographic distributions and cause-of-death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Temporal analysis using seasonal decomposition (STL filter)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Correlation analysis (point-biserial correlation) for age/gender relationships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Cross-tabulation analysis of cause of death by demographic variables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Source reliability analysis comparing verification concordance rates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Thematic content analysis of narrative descriptions in death records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Coding for themes of recognition, validation, and distributed witnessing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Analysis of linguistic patterns in casualty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Examination of how individual stories complement statistical enumeration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Investigation of narrative structures that foster epistemic trust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Key Assumptions &amp;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Reliance on secondary conflict data with inherent reporting biases and verification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Acknowledgment that casualty classification remains contested in active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Dataset represents sociotechnical artifact shaped by collection methodologies and political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triangulation cannot fully overcome limitations of original data collection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focuses on documentation patterns rather than establishing definitive casualty counts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Experimental Setup &amp; Evaluation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Aspect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Rationale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 Period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2008-2023 (16 years)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Covers multiple major conflict escalations for comparative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Records Analyzed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36,512 individual death 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Comprehensive coverage of documented fatalities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Verification Levels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NGO-verified, media-reported, unverified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Allows analysis of source reliability impact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Demographic 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Age, gender, civilian status, cause of death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Enables intersectional analysis of casualty patterns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Resolution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Daily records aggregated to monthly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Balances detail with pattern recognition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findings from dataset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Dataset Composition &amp; Demographics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Temporal Patterns of Casualties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Major Conflict Periods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Conflict Period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Years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Estimated Civilian Fatalities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Primary Causes</a:t>
                      </a:r>
                    </a:p>
                  </a:txBody>
                  <a:tcPr>
                    <a:solidFill>
                      <a:srgbClr val="9333E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Operation Cast Lead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2008-2009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1,400+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Airstrikes, artillery fire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Operation Protective 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2,200+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Airstrikes, building collapses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Guardian of the Walls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260+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Airstrikes, gunfire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Al-Aqsa Flood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4,100+ (Oct-Dec only)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Airstrikes, bombardment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Cause of Death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discussion points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Demographic Correlations &amp;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Moderate negative correlation between age and civilian status (r_pb = -0.24, p &lt; 0.001)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Positive correlation between female gender and civilian status (r_pb = +0.42, p &lt; 0.001)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Children (0-12) significantly more likely to die from building collapses (32% vs 19% adults)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Young adults (13-30) show higher combatant classification rates in correlation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Elderly (60+) overwhelmingly classified as civilians (94%) with distinct cause-of-death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Source Reliability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Verification Methods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Concordance Rates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NGO-Verified Records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Media-Reported Records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Unverified Reports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Multi-Source Corroboration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98.7% consistency across sources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85.2% consistency across sources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62.1% consistency across sources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Increases reliability by 34% over single sources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9333EA"/>
                </a:solidFill>
                <a:latin typeface="Calibri"/>
              </a:defRPr>
            </a:pPr>
            <a:r>
              <a:t>Qualitative Themes from Narrative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Theme 1: Recognition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Narratives emphasize individual identity restoration through naming, age documentation, and familial relationships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Theme 2: Validation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Documentation practices that acknowledge suffering and resist statistical anonymization of casualties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9333EA"/>
                </a:solidFill>
              </a:defRPr>
            </a:pPr>
            <a:r>
              <a:t>Theme 3: Distributed Witnessing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Multiple source verification creates collective accountability and epistemic community around casualty data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9333EA"/>
                </a:solidFill>
                <a:latin typeface="Calibri"/>
              </a:defRPr>
            </a:pPr>
            <a:r>
              <a:t>Discussion: Trust &amp; Credibility Mechanisms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Discussion: Trust &amp; Credibility Mechanisms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implications for digital memorialization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9333EA"/>
                </a:solidFill>
                <a:latin typeface="Calibri"/>
              </a:defRPr>
            </a:pPr>
            <a:r>
              <a:t>How Digital Archives Build Epistemic Trust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Trust emerges from integration of quantitative enumeration with qualitative personal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Distributed verification practices across NGOs, media, and local sources enhance perceived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Transparent data aggregation methods that acknowledge limitations foster trust more than claims of absolute accuracy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Digital memorialization functions as epistemic repair in contexts of institutional distrust through alternative accountability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The combination of statistical patterns with individual stories creates more compelling counter-narratives than either approach alone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9333EA"/>
                </a:solidFill>
                <a:latin typeface="Calibri"/>
              </a:defRPr>
            </a:pPr>
            <a:r>
              <a:t>Comparative Analysis: Traditional vs Digital Documentation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Traditional Institutional Reporting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Digital Memorialization Archives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Delayed publication cycles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Aggregated statistics without individual narratives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Political constraints on classification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Limited transparency in methodology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Single-source verification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Near-real-time documentation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Individual records with personal details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Multiple classification perspectives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Open methodology and source tracking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Distributed multi-source verification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A855F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Comprehensive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First mixed-methods analysis of Palestine Body Count dataset (2008-2023) revealing systematic patterns in 36,512 civilian casualties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Counter-Narrative Framework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digital archives serve as counter-narratives to institutional accounts in conflict zones through distributed verification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Thematic Identification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Identifies and analyzes themes of recognition, validation, and distributed witnessing in casualty documentation practices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Trust Mechanisms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Highlights role of open-source data repositories in fostering epistemic trust through quantitative-qualitative integration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Inherent limitations of secondary conflict data including potential reporting biases and verification gaps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Contested nature of casualty classification cannot be fully resolved through methodological triangulation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Dataset represents documented deaths only, potentially missing unreported or unverified casualties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Temporal coverage (2008-2023) excludes earlier conflict periods that shape current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analysis limited to available narrative descriptions in dataset records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Longitudinal study of how digital memorialization practices influence public perception and policy responses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Development of enhanced verification protocols for open-source casualty data repositories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Comparative analysis with other conflict zones to identify transferable documentation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Exploration of distributed verification networks to improve credibility in contested information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Integration of satellite imagery and geospatial analysis with casualty documentation for enhanced verification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A855F7"/>
          </a:solidFill>
          <a:ln w="38100">
            <a:solidFill>
              <a:srgbClr val="9333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9333EA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Digital memorialization archives function as vital counter-narratives in contexts of institutional distrust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9333EA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Trust in casualty data emerges from integrating statistical patterns with individual human stories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9333EA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Distributed verification practices across multiple sources enhance credibility more than any single authoritative claim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9333EA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Open-source documentation represents form of epistemic repair and resistance to statistical anonymization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9333EA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"Every name counts twice"—as statistical data point and as restored human identity in digital memory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to digital memorialization and contested casualty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for analyzing the Palestine Body Count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and qualitative results of civilian casualty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on trust, credibility, and counter-narratives in digital archives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 and implications for open-source data in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research@uangkhor.edu.kh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github.com/DigitalMemorialization-Palestine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 and current state of conflict documentation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The Challenge of Casualty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Documentation of civilian casualties represents critical intersection of humanitarian concern, data ethics, and public trust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Israeli-Palestinian conflict features competing narratives, institutional constraints, and geopolitical pressures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Historical patterns of conflict create social trauma influencing how deaths are recorded and perceived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International humanitarian organizations face significant challenges in verification and access to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Research Gap &amp; Motivation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A855F7"/>
                </a:solidFill>
              </a:defRPr>
            </a:pPr>
            <a:r>
              <a:t>Current Challenges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7C3AED"/>
                </a:solidFill>
              </a:defRPr>
            </a:pPr>
            <a:r>
              <a:t>Research Motivation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Erosion of trust in official reporting mechanisms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Fragmented truth claims across different information sources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Institutional frameworks operating under political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transparency in casualty verification processes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Examine how digital memorialization functions in contested information environments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Investigate open-source data repositories as counter-narratives to institutional accounts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Analyze how credibility is established in digital memorialization practices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Address need for epistemic trust-building in humanitarian documentation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Research Objectives &amp; Questions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Primary Objective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digital archives of civilian deaths function as sites of epistemic trust-building in contested information environments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Research Question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patterns of documentation influence perceived credibility of casualty data?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Research Question 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Which communicative factors foster trust in casualty data within digital memorialization?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9333EA"/>
                </a:solidFill>
              </a:defRPr>
            </a:pPr>
            <a:r>
              <a:t>Research Question 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does institutional framing shape public reception of loss and casualty information?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Previous research on conflict documentation emphasizes institutional reporting limitations and verification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Studies highlight contested nature of casualty classification in asymmetric conflicts (Obermeyer, 2008)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Digital humanities research explores memorialization as political act and form of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Existing approaches often focus on either quantitative enumeration OR qualitative narratives, not integration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9333E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Literature gap exists in understanding how digital archives establish credibility in contexts of institutional distrust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33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9333EA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design, data sources, and analytical approach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9333E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