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“Numbers Don’t Speak, People Do”: Trustworthiness in Humanitarian Casualty Reporting during the Gaza War (2024–2025)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Arial"/>
              </a:defRPr>
            </a:pPr>
            <a:r>
              <a:t>Kofi Mensah, Amara Adeyemi</a:t>
            </a:r>
          </a:p>
          <a:p>
            <a:pPr algn="ctr">
              <a:defRPr sz="1800">
                <a:solidFill>
                  <a:srgbClr val="FFFFFF"/>
                </a:solidFill>
                <a:latin typeface="Arial"/>
              </a:defRPr>
            </a:pPr>
            <a:r>
              <a:t>Zambesi Institute; Zu-Vendis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Key Contributions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sec:</a:t>
            </a:r>
            <a:r>
              <a:rPr sz="1800" b="0">
                <a:solidFill>
                  <a:srgbClr val="1F2937"/>
                </a:solidFill>
                <a:latin typeface="Arial"/>
              </a:rPr>
              <a:t> discussion This study examined trustworthiness in humanitarian casualty reporting during the 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 findings address three research questions concerning credibility perceptions, communicative p...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Implications &amp; Impact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 integration of quantitative demographic patterns with qualitative field testimonies reveals t...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These insights are situated within scholarship on humanitarian practice and epistemic justice whi...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 quantitative analysis of 20,390 individual records shows that 32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Conclusions &amp;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8\ The collapse of communication infrastructure necessitated a shift from centralized registries 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This transition reframed the central question from ``how many'' to ``whom to believe,'' as report...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 distributed verification practices created conditions where credibility became contingent on ...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14B8A6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Introduction &amp; Motivation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14B8A6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Research Context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14B8A6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Methodology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14B8A6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Experimental Setup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14B8A6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Results &amp; Analysis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14B8A6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Discussion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14B8A6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Conclusions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14B8A6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Future Work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29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Research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This study examines trustworthiness in humanitarian casualty reporting during the 2024--2025 Gaza...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Quantitative analysis of the publicly available ``Genocide of the Palestinian People'' dataset (N...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8\ sec:</a:t>
            </a:r>
            <a:r>
              <a:rPr sz="1800" b="0">
                <a:solidFill>
                  <a:srgbClr val="1F2937"/>
                </a:solidFill>
                <a:latin typeface="Arial"/>
              </a:rPr>
              <a:t> intro Humanitarian casualty reporting in conflict zones faces fundamental challenges of ve...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 Gaza conflict of 2024--2025 presents a critical case where these challenges are amplified by 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This study examines how trustworthiness is established in casualty reporting when traditional ver...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30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31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32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Additional Content 33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Additional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References &amp; 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Key references from the paper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Related work citations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Acknowledgments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Funding sources if applicable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Thank You &amp; Questions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Questions &amp;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Thank you for your attention!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Contact information available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Motivation &amp; Objectives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 Palestinian context introduces complexities rooted in historical tensions, social trauma, and...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Reporting civilian casualties involves navigating multiple institutional frameworks while respect...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 collapse of Gaza's communication infrastructure during the conflict period necessitated a shi...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This research addresses three core questions derived from field observations and theoretical fram...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Second, which communicative practices foster or erode trust in reported numbers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Methodology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Content not available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Results &amp; Analysis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sec:</a:t>
            </a:r>
            <a:r>
              <a:rPr sz="1800" b="0">
                <a:solidFill>
                  <a:srgbClr val="1F2937"/>
                </a:solidFill>
                <a:latin typeface="Arial"/>
              </a:rPr>
              <a:t> results This section presents findings from both quantitative analysis of the casualty datase...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 quantitative analysis follows established approaches for demographic analysis in conflict set...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Results &amp; Analysis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Quantitative Analysis of Casualty Dataset The quantitative analysis examines the ``Genocide of th...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All records include complete age and sex information, though the dataset lacks event date documen...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Results &amp; Analysis - Part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Data validation procedures identified and cleaned outliers, particularly age values exceeding 110...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table[h] Summary Statistics for the Casualty Dataset (N=20,390) tab:</a:t>
            </a:r>
            <a:r>
              <a:rPr sz="1800" b="0">
                <a:solidFill>
                  <a:srgbClr val="1F2937"/>
                </a:solidFill>
                <a:latin typeface="Arial"/>
              </a:rPr>
              <a:t> dataset_summary tabular{lcc} ...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4B8A6"/>
                </a:solidFill>
                <a:latin typeface="Arial"/>
              </a:defRPr>
            </a:pPr>
            <a:r>
              <a:t>Results &amp; Analysis - Part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0 \\ Sex:</a:t>
            </a:r>
            <a:r>
              <a:rPr sz="1800" b="0">
                <a:solidFill>
                  <a:srgbClr val="1F2937"/>
                </a:solidFill>
                <a:latin typeface="Arial"/>
              </a:rPr>
              <a:t> Male &amp; 12,265 &amp; 60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1 \\ Sex:</a:t>
            </a:r>
            <a:r>
              <a:rPr sz="1800" b="0">
                <a:solidFill>
                  <a:srgbClr val="1F2937"/>
                </a:solidFill>
                <a:latin typeface="Arial"/>
              </a:rPr>
              <a:t> Female &amp; 8,125 &amp; 39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9 \\ Age Group:</a:t>
            </a:r>
            <a:r>
              <a:rPr sz="1800" b="0">
                <a:solidFill>
                  <a:srgbClr val="1F2937"/>
                </a:solidFill>
                <a:latin typeface="Arial"/>
              </a:rPr>
              <a:t> 0--18 (Children) &amp; 6,706 &amp; 32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4B8A6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8 \\ Age Group:</a:t>
            </a:r>
            <a:r>
              <a:rPr sz="1800" b="0">
                <a:solidFill>
                  <a:srgbClr val="1F2937"/>
                </a:solidFill>
                <a:latin typeface="Arial"/>
              </a:rPr>
              <a:t> 19--30 &amp; 5,769 &amp; 28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4B8A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