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Calibri"/>
              </a:defRPr>
            </a:pPr>
            <a:r>
              <a:t>"We See It, but No One Believes Us": Trustworthiness in Community Testimony and Data Reporting during Gaza’s 2024–2025 Reconstruction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>
                <a:solidFill>
                  <a:srgbClr val="FFFFFF"/>
                </a:solidFill>
                <a:latin typeface="Calibri"/>
              </a:defRPr>
            </a:pPr>
            <a:r>
              <a:t>Running Bear, Swift Eagle</a:t>
            </a:r>
          </a:p>
          <a:p>
            <a:pPr algn="ctr">
              <a:defRPr sz="2000">
                <a:solidFill>
                  <a:srgbClr val="FFFFFF"/>
                </a:solidFill>
                <a:latin typeface="Calibri"/>
              </a:defRPr>
            </a:pPr>
            <a:r>
              <a:t>Research Center; Aztlan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Key Contributions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sec:</a:t>
            </a:r>
            <a:r>
              <a:rPr sz="2000" b="0">
                <a:solidFill>
                  <a:srgbClr val="1F2937"/>
                </a:solidFill>
                <a:latin typeface="Calibri"/>
              </a:rPr>
              <a:t> discussion This study examined how community-generated infrastructure damage data from Gaza a...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research questions focused on internal consistency of open Kaggle data, descriptions of credi...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Implications &amp; 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findings demonstrate that community-reported data exhibits high internal consistency with cor...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967 and complete temporal coverage across 255 days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Critically, the external validation against satellite imagery ($$ = 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Conclusions &amp; Future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81) provides strong evidence that this internal consistency corresponds to physical reality, not 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insights reveal that credibility challenges were reported by 72 percent of participan...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These results indicate that statistical coherence in community documentation aligns with patterns...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14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16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18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19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Introduction &amp; Motivation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Research Context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Methodology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Experimental Setup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Results &amp; Analysis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Discussion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Conclusions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3B82F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Future Work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29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Research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This study examines the credibility and institutional reception of community-reported infrastruct...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research addresses the dismissal of non-official data as unverified by institutional agencies...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analysis of 255 daily records reveals high internal consistency with inter-variable 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967 and complete temporal coverage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To address methodological concerns regarding the dataset's provenance, we conducted a robustness 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Additional Content 38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Detailed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Supplementary information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Extended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results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Key references from the paper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Related work citations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Acknowledgments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Funding sources if applicable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Motivation &amp; Objectives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insights from 18 structured scenario-based interviews derived from documented testimo...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interview protocol was designed to elicit detailed narratives based on verified accounts from...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mixed-methods approach demonstrates statistical coherence in citizen-collected evidence throu...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Community reporting networks utilized Telegram, WhatsApp, and Google Sheets for data aggregation,...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Analytic credibility was ensured through triangulation of quantitative correlation analysis with 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Thank You &amp; Questions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Questions &amp; Discussion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Thank you for your attention!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Contact information available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Methodology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Content not available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Results &amp; Analysis - Part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sec:</a:t>
            </a:r>
            <a:r>
              <a:rPr sz="2000" b="0">
                <a:solidFill>
                  <a:srgbClr val="1F2937"/>
                </a:solidFill>
                <a:latin typeface="Calibri"/>
              </a:rPr>
              <a:t> results Descriptive Statistics The analysis of 255 daily records from the ``Genocide of the P...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Residential building destruction accounted for approximately 95 percent of total damage counts, w...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Results &amp; Analysis - Part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Educational buildings showed mean damage counts of 278 per day, while mosque destruction and dama...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Civic building destruction averaged 139 per day, and church destruction remained low at 3 per day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Results &amp; Analysis - Part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dataset exhibited complete temporal coverage with zero missing entries across all variables a...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coefficient of variation (CV) across daily totals was 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3B82F6"/>
                </a:solidFill>
                <a:latin typeface="Calibri"/>
              </a:defRPr>
            </a:pPr>
            <a:r>
              <a:t>Results &amp; Analysis - Part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34, indicating moderate relative variability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However, the distribution was strongly right-skewed (skewness = +1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27), with a few days of extremely high damage accounting for a disproportionate share of the total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3B82F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The maximum daily total was 139,845 structures on June 17, 2024, which was 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3B82F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